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1E81D90-7F9A-4263-A881-EDA6C9B76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9473DCB2-48E2-4AB8-8F94-EBB6FB483F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00683EA5-6B41-4950-B9D9-5E103A3B5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060D4-D46C-4177-A051-6BC7717D1AF7}" type="datetimeFigureOut">
              <a:rPr lang="bg-BG" smtClean="0"/>
              <a:t>24.3.2021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F1FA82A8-8147-4939-A6FC-F513B532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5CDCBF85-2307-4E41-9D68-AAFC263C6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FACF6-12FE-4667-8C05-3BE7B96CD09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57032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770189F4-9669-4F21-8D61-B9C78F66E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id="{A664AFF0-5401-476B-A07C-BC7328B586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CE6B9A26-9732-4B00-A0B0-FCE7193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060D4-D46C-4177-A051-6BC7717D1AF7}" type="datetimeFigureOut">
              <a:rPr lang="bg-BG" smtClean="0"/>
              <a:t>24.3.2021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6681F882-7F06-407C-8312-89B6BCD80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F1CAEE09-F3F8-4060-A1D9-1B36CF205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FACF6-12FE-4667-8C05-3BE7B96CD09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17612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>
            <a:extLst>
              <a:ext uri="{FF2B5EF4-FFF2-40B4-BE49-F238E27FC236}">
                <a16:creationId xmlns:a16="http://schemas.microsoft.com/office/drawing/2014/main" id="{0B4E1737-7068-4F12-A6D0-0D2F2A75A7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id="{617DFFA7-2EE5-4A48-A03B-AA5428D7F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2E778A64-1274-4A3B-9714-3C5E355C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060D4-D46C-4177-A051-6BC7717D1AF7}" type="datetimeFigureOut">
              <a:rPr lang="bg-BG" smtClean="0"/>
              <a:t>24.3.2021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AD2250E1-F3B6-4A23-890C-E29C1BB9F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189B8856-73D7-4EC3-8873-03800CF15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FACF6-12FE-4667-8C05-3BE7B96CD09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51955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1FED7FB1-AFC1-4464-B23E-DF1A019C8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8378311F-6139-465D-9D49-7152024A1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EFE8FB23-839F-4FED-A979-F54B2AF99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060D4-D46C-4177-A051-6BC7717D1AF7}" type="datetimeFigureOut">
              <a:rPr lang="bg-BG" smtClean="0"/>
              <a:t>24.3.2021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9435E372-0CD7-4C3A-9258-B997AFF05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6FE025CE-2397-4B2D-8307-A0BB557CA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FACF6-12FE-4667-8C05-3BE7B96CD09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75970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D1BBE649-70F2-4439-9A2F-6890EF251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CAD89A54-2BE7-4B9B-8C69-CD9A943B6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C1C495DD-769A-45E8-A232-B3A9B8922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060D4-D46C-4177-A051-6BC7717D1AF7}" type="datetimeFigureOut">
              <a:rPr lang="bg-BG" smtClean="0"/>
              <a:t>24.3.2021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AEE8BE32-32F4-4A8A-BE30-532684CF6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3B3EE981-2C82-4F85-8FBA-873408346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FACF6-12FE-4667-8C05-3BE7B96CD09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67653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D066E945-A486-4642-B795-8F7D55CFC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071D1BAE-14CD-4BE1-B466-51DD0179B5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26E4C4FF-4353-4F64-8386-E6631359D1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6D5CF717-549F-48E0-885D-F566B691D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060D4-D46C-4177-A051-6BC7717D1AF7}" type="datetimeFigureOut">
              <a:rPr lang="bg-BG" smtClean="0"/>
              <a:t>24.3.2021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C0F8C5F8-0827-4AEA-BEF0-571F76399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52244D5D-424A-42E0-AF01-68727FD6B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FACF6-12FE-4667-8C05-3BE7B96CD09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58355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FEF879F-4D07-46CF-B0CF-9EA360C44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D56D3883-FF8D-4A25-9C15-90A902D33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71906CC4-E9B1-4FB9-9E90-B0B49FF29B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>
            <a:extLst>
              <a:ext uri="{FF2B5EF4-FFF2-40B4-BE49-F238E27FC236}">
                <a16:creationId xmlns:a16="http://schemas.microsoft.com/office/drawing/2014/main" id="{95E5F8ED-DEF2-43E1-A067-4FED95E430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>
            <a:extLst>
              <a:ext uri="{FF2B5EF4-FFF2-40B4-BE49-F238E27FC236}">
                <a16:creationId xmlns:a16="http://schemas.microsoft.com/office/drawing/2014/main" id="{1A7C567C-907A-46E8-A5B6-EE76FBA3B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>
            <a:extLst>
              <a:ext uri="{FF2B5EF4-FFF2-40B4-BE49-F238E27FC236}">
                <a16:creationId xmlns:a16="http://schemas.microsoft.com/office/drawing/2014/main" id="{7F2C92A0-C8A5-422A-AA75-F1009B242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060D4-D46C-4177-A051-6BC7717D1AF7}" type="datetimeFigureOut">
              <a:rPr lang="bg-BG" smtClean="0"/>
              <a:t>24.3.2021 г.</a:t>
            </a:fld>
            <a:endParaRPr lang="bg-BG"/>
          </a:p>
        </p:txBody>
      </p:sp>
      <p:sp>
        <p:nvSpPr>
          <p:cNvPr id="8" name="Контейнер за долния колонтитул 7">
            <a:extLst>
              <a:ext uri="{FF2B5EF4-FFF2-40B4-BE49-F238E27FC236}">
                <a16:creationId xmlns:a16="http://schemas.microsoft.com/office/drawing/2014/main" id="{42738258-721D-4456-90EA-21C27509C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>
            <a:extLst>
              <a:ext uri="{FF2B5EF4-FFF2-40B4-BE49-F238E27FC236}">
                <a16:creationId xmlns:a16="http://schemas.microsoft.com/office/drawing/2014/main" id="{122D19FF-AFFD-443C-904C-482A0E2D6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FACF6-12FE-4667-8C05-3BE7B96CD09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56839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8BCD50CD-7BA3-4557-BD64-D9F0DAFD0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дата 2">
            <a:extLst>
              <a:ext uri="{FF2B5EF4-FFF2-40B4-BE49-F238E27FC236}">
                <a16:creationId xmlns:a16="http://schemas.microsoft.com/office/drawing/2014/main" id="{D11C7529-8EF5-4FAB-84CE-46431374D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060D4-D46C-4177-A051-6BC7717D1AF7}" type="datetimeFigureOut">
              <a:rPr lang="bg-BG" smtClean="0"/>
              <a:t>24.3.2021 г.</a:t>
            </a:fld>
            <a:endParaRPr lang="bg-BG"/>
          </a:p>
        </p:txBody>
      </p:sp>
      <p:sp>
        <p:nvSpPr>
          <p:cNvPr id="4" name="Контейнер за долния колонтитул 3">
            <a:extLst>
              <a:ext uri="{FF2B5EF4-FFF2-40B4-BE49-F238E27FC236}">
                <a16:creationId xmlns:a16="http://schemas.microsoft.com/office/drawing/2014/main" id="{D37817EA-8E3E-4A04-A867-BD96499B6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>
            <a:extLst>
              <a:ext uri="{FF2B5EF4-FFF2-40B4-BE49-F238E27FC236}">
                <a16:creationId xmlns:a16="http://schemas.microsoft.com/office/drawing/2014/main" id="{46707035-BB09-4DF8-8C6D-E4A594DB8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FACF6-12FE-4667-8C05-3BE7B96CD09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85905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>
            <a:extLst>
              <a:ext uri="{FF2B5EF4-FFF2-40B4-BE49-F238E27FC236}">
                <a16:creationId xmlns:a16="http://schemas.microsoft.com/office/drawing/2014/main" id="{62458F29-2901-4892-8D4D-887700727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060D4-D46C-4177-A051-6BC7717D1AF7}" type="datetimeFigureOut">
              <a:rPr lang="bg-BG" smtClean="0"/>
              <a:t>24.3.2021 г.</a:t>
            </a:fld>
            <a:endParaRPr lang="bg-BG"/>
          </a:p>
        </p:txBody>
      </p:sp>
      <p:sp>
        <p:nvSpPr>
          <p:cNvPr id="3" name="Контейнер за долния колонтитул 2">
            <a:extLst>
              <a:ext uri="{FF2B5EF4-FFF2-40B4-BE49-F238E27FC236}">
                <a16:creationId xmlns:a16="http://schemas.microsoft.com/office/drawing/2014/main" id="{40A73B11-1168-4A22-B04E-407C448FD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>
            <a:extLst>
              <a:ext uri="{FF2B5EF4-FFF2-40B4-BE49-F238E27FC236}">
                <a16:creationId xmlns:a16="http://schemas.microsoft.com/office/drawing/2014/main" id="{6E1F2B17-2F0C-493D-BDF4-666C50995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FACF6-12FE-4667-8C05-3BE7B96CD09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7439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98689188-B2B3-4844-9BC6-66BEF5C87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6D8BF0A5-D4D9-4BD0-BDDA-2177E8E83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3365B046-266A-4B1B-B30C-E575AD805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F061ADB5-C2B6-458B-A20C-3F6BEFF4F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060D4-D46C-4177-A051-6BC7717D1AF7}" type="datetimeFigureOut">
              <a:rPr lang="bg-BG" smtClean="0"/>
              <a:t>24.3.2021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904792C8-397E-4C2D-BAAB-2D9336958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E96F11C9-7EF3-4245-A06B-E19261BDE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FACF6-12FE-4667-8C05-3BE7B96CD09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16447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16134B91-706B-4EC2-BF50-2D5A4EF99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картина 2">
            <a:extLst>
              <a:ext uri="{FF2B5EF4-FFF2-40B4-BE49-F238E27FC236}">
                <a16:creationId xmlns:a16="http://schemas.microsoft.com/office/drawing/2014/main" id="{B99101B3-E05B-4455-9BD3-B09F28CCE0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19FBA198-DD8D-4F19-8CC4-4F403BE3F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08849642-7265-4EA3-A5B5-8D6E3D446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060D4-D46C-4177-A051-6BC7717D1AF7}" type="datetimeFigureOut">
              <a:rPr lang="bg-BG" smtClean="0"/>
              <a:t>24.3.2021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52542383-AED1-41DE-8246-2CBEB1C5B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F34D934E-3443-4F0E-8B9B-8AF7149E8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FACF6-12FE-4667-8C05-3BE7B96CD09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35892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>
            <a:extLst>
              <a:ext uri="{FF2B5EF4-FFF2-40B4-BE49-F238E27FC236}">
                <a16:creationId xmlns:a16="http://schemas.microsoft.com/office/drawing/2014/main" id="{844D4098-533B-4FC1-AF6D-2C398DE41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81F7CC80-2F4A-4F1D-AECB-0362D8C83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BC602203-5166-44DD-B053-1B22B13155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060D4-D46C-4177-A051-6BC7717D1AF7}" type="datetimeFigureOut">
              <a:rPr lang="bg-BG" smtClean="0"/>
              <a:t>24.3.2021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4F245116-8EA2-41D1-8561-7FAC27D3E7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D47E07BE-84F5-45DD-B0E3-0C0EA96151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FACF6-12FE-4667-8C05-3BE7B96CD09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67765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310DB24D-B3B5-41A5-AFE5-904F69D77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71643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Картина, която съдържа текст&#10;&#10;Описанието е генерирано автоматично">
            <a:extLst>
              <a:ext uri="{FF2B5EF4-FFF2-40B4-BE49-F238E27FC236}">
                <a16:creationId xmlns:a16="http://schemas.microsoft.com/office/drawing/2014/main" id="{D017759F-AA07-42E6-853F-1E24796D14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50654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Картина, която съдържа текст&#10;&#10;Описанието е генерирано автоматично">
            <a:extLst>
              <a:ext uri="{FF2B5EF4-FFF2-40B4-BE49-F238E27FC236}">
                <a16:creationId xmlns:a16="http://schemas.microsoft.com/office/drawing/2014/main" id="{67585E50-7B29-40D5-A20D-8F224065A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21949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Картина, която съдържа текст&#10;&#10;Описанието е генерирано автоматично">
            <a:extLst>
              <a:ext uri="{FF2B5EF4-FFF2-40B4-BE49-F238E27FC236}">
                <a16:creationId xmlns:a16="http://schemas.microsoft.com/office/drawing/2014/main" id="{0BB65880-51A5-4D45-8AD6-6C582A48E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17659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363B0428-AA0F-4450-AF63-FE048C998A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689957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46C06021-D62D-494A-B388-943A807EB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344621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32DCB543-8B26-4149-AF4A-637EBFD9CA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197146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Картина, която съдържа текст&#10;&#10;Описанието е генерирано автоматично">
            <a:extLst>
              <a:ext uri="{FF2B5EF4-FFF2-40B4-BE49-F238E27FC236}">
                <a16:creationId xmlns:a16="http://schemas.microsoft.com/office/drawing/2014/main" id="{02E41124-0C38-43DF-BA12-E7FBCF502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37142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718BA1B0-142B-48A6-9EF2-84FD01C73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162101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CE047835-A65E-4D8F-BD7B-D67D29C89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990623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Картина, която съдържа стрелка&#10;&#10;Описанието е генерирано автоматично">
            <a:extLst>
              <a:ext uri="{FF2B5EF4-FFF2-40B4-BE49-F238E27FC236}">
                <a16:creationId xmlns:a16="http://schemas.microsoft.com/office/drawing/2014/main" id="{CFEB4527-12BF-4F84-802B-4571A826A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06266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931EB005-8AB8-4F8D-BEF2-6D1CBAF14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112713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Картина, която съдържа текст&#10;&#10;Описанието е генерирано автоматично">
            <a:extLst>
              <a:ext uri="{FF2B5EF4-FFF2-40B4-BE49-F238E27FC236}">
                <a16:creationId xmlns:a16="http://schemas.microsoft.com/office/drawing/2014/main" id="{7A5D6EEA-5937-483F-8B92-0BE104618E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055058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Картина, която съдържа текст&#10;&#10;Описанието е генерирано автоматично">
            <a:extLst>
              <a:ext uri="{FF2B5EF4-FFF2-40B4-BE49-F238E27FC236}">
                <a16:creationId xmlns:a16="http://schemas.microsoft.com/office/drawing/2014/main" id="{E8A6B7FA-86C5-4B83-9415-CB6C082B4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028099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7ADC897B-FE16-44B3-9FC5-32E3C24E4A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151859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753AB4E7-803E-4C37-9B49-AA9B4F30F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941809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Широк екран</PresentationFormat>
  <Paragraphs>0</Paragraphs>
  <Slides>16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на Office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Lenovo</dc:creator>
  <cp:lastModifiedBy>Lenovo</cp:lastModifiedBy>
  <cp:revision>2</cp:revision>
  <dcterms:created xsi:type="dcterms:W3CDTF">2021-03-24T16:04:51Z</dcterms:created>
  <dcterms:modified xsi:type="dcterms:W3CDTF">2021-03-24T16:12:38Z</dcterms:modified>
</cp:coreProperties>
</file>