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slide" Target="slides/slide20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d44135009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d44135009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d44135009c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d44135009c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d44135009c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d44135009c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d44135009c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d44135009c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d44135009c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d44135009c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d44135009c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d44135009c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d44135009c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d44135009c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d44135009c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d44135009c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d44135009c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d44135009c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d44135009c_0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d44135009c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d44135009c_0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d44135009c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d44135009c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d44135009c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d44135009c_0_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d44135009c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d44135009c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d44135009c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d44135009c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d44135009c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d44135009c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d44135009c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d44135009c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d44135009c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d44135009c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d44135009c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d44135009c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d44135009c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d44135009c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d44135009c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0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8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2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9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9" name="Google Shape;11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26" name="Google Shape;12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33" name="Google Shape;13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40" name="Google Shape;14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47" name="Google Shape;14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54" name="Google Shape;15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61" name="Google Shape;16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68" name="Google Shape;16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75" name="Google Shape;17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82" name="Google Shape;18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89" name="Google Shape;18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1" name="Google Shape;9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8" name="Google Shape;9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5" name="Google Shape;10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2" name="Google Shape;11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