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81" r:id="rId2"/>
    <p:sldId id="265" r:id="rId3"/>
    <p:sldId id="277" r:id="rId4"/>
    <p:sldId id="260" r:id="rId5"/>
    <p:sldId id="275" r:id="rId6"/>
    <p:sldId id="263" r:id="rId7"/>
    <p:sldId id="273" r:id="rId8"/>
    <p:sldId id="276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Таракова" initials="ЕТ" lastIdx="1" clrIdx="0">
    <p:extLst>
      <p:ext uri="{19B8F6BF-5375-455C-9EA6-DF929625EA0E}">
        <p15:presenceInfo xmlns:p15="http://schemas.microsoft.com/office/powerpoint/2012/main" userId="S::etarakova_18112275@unwe.bg::83847b35-cad0-4151-956e-f25f580c5e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30000"/>
    <a:srgbClr val="7D31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>
        <p:scale>
          <a:sx n="80" d="100"/>
          <a:sy n="80" d="100"/>
        </p:scale>
        <p:origin x="77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танислав Бакалов" userId="5a836137fc38a6f6" providerId="LiveId" clId="{861AB769-156D-4829-A98F-1E2306C469F0}"/>
    <pc:docChg chg="undo redo custSel addSld delSld modSld sldOrd">
      <pc:chgData name="Станислав Бакалов" userId="5a836137fc38a6f6" providerId="LiveId" clId="{861AB769-156D-4829-A98F-1E2306C469F0}" dt="2021-04-17T17:37:06.074" v="3083" actId="14100"/>
      <pc:docMkLst>
        <pc:docMk/>
      </pc:docMkLst>
      <pc:sldChg chg="addSp delSp modSp del mod">
        <pc:chgData name="Станислав Бакалов" userId="5a836137fc38a6f6" providerId="LiveId" clId="{861AB769-156D-4829-A98F-1E2306C469F0}" dt="2021-04-17T17:35:47.775" v="3077" actId="47"/>
        <pc:sldMkLst>
          <pc:docMk/>
          <pc:sldMk cId="2662598345" sldId="259"/>
        </pc:sldMkLst>
        <pc:spChg chg="add mod">
          <ac:chgData name="Станислав Бакалов" userId="5a836137fc38a6f6" providerId="LiveId" clId="{861AB769-156D-4829-A98F-1E2306C469F0}" dt="2021-04-17T17:03:08.210" v="2715" actId="1076"/>
          <ac:spMkLst>
            <pc:docMk/>
            <pc:sldMk cId="2662598345" sldId="259"/>
            <ac:spMk id="2" creationId="{F300CA97-A700-48EB-BF5C-E3361FBC0B6B}"/>
          </ac:spMkLst>
        </pc:spChg>
        <pc:spChg chg="del">
          <ac:chgData name="Станислав Бакалов" userId="5a836137fc38a6f6" providerId="LiveId" clId="{861AB769-156D-4829-A98F-1E2306C469F0}" dt="2021-04-16T12:09:18.552" v="0" actId="478"/>
          <ac:spMkLst>
            <pc:docMk/>
            <pc:sldMk cId="2662598345" sldId="259"/>
            <ac:spMk id="8" creationId="{69D36F8E-E7F2-4E2D-8CEA-F42386ABCC58}"/>
          </ac:spMkLst>
        </pc:spChg>
        <pc:picChg chg="mod ord">
          <ac:chgData name="Станислав Бакалов" userId="5a836137fc38a6f6" providerId="LiveId" clId="{861AB769-156D-4829-A98F-1E2306C469F0}" dt="2021-04-17T17:03:45.267" v="2716" actId="1076"/>
          <ac:picMkLst>
            <pc:docMk/>
            <pc:sldMk cId="2662598345" sldId="259"/>
            <ac:picMk id="4" creationId="{D18307E5-F44D-422D-B719-6178F156ED3D}"/>
          </ac:picMkLst>
        </pc:picChg>
      </pc:sldChg>
      <pc:sldChg chg="modSp mod modNotesTx">
        <pc:chgData name="Станислав Бакалов" userId="5a836137fc38a6f6" providerId="LiveId" clId="{861AB769-156D-4829-A98F-1E2306C469F0}" dt="2021-04-17T17:15:19.229" v="2801" actId="403"/>
        <pc:sldMkLst>
          <pc:docMk/>
          <pc:sldMk cId="1780463512" sldId="260"/>
        </pc:sldMkLst>
        <pc:spChg chg="mod">
          <ac:chgData name="Станислав Бакалов" userId="5a836137fc38a6f6" providerId="LiveId" clId="{861AB769-156D-4829-A98F-1E2306C469F0}" dt="2021-04-16T12:42:06.871" v="585" actId="1076"/>
          <ac:spMkLst>
            <pc:docMk/>
            <pc:sldMk cId="1780463512" sldId="260"/>
            <ac:spMk id="2" creationId="{00000000-0000-0000-0000-000000000000}"/>
          </ac:spMkLst>
        </pc:spChg>
        <pc:spChg chg="mod">
          <ac:chgData name="Станислав Бакалов" userId="5a836137fc38a6f6" providerId="LiveId" clId="{861AB769-156D-4829-A98F-1E2306C469F0}" dt="2021-04-17T17:15:17.538" v="2800" actId="403"/>
          <ac:spMkLst>
            <pc:docMk/>
            <pc:sldMk cId="1780463512" sldId="260"/>
            <ac:spMk id="4" creationId="{82D9B65E-2CDE-42DB-A19E-29FEE53CD3A4}"/>
          </ac:spMkLst>
        </pc:spChg>
        <pc:spChg chg="mod">
          <ac:chgData name="Станислав Бакалов" userId="5a836137fc38a6f6" providerId="LiveId" clId="{861AB769-156D-4829-A98F-1E2306C469F0}" dt="2021-04-17T17:15:19.229" v="2801" actId="403"/>
          <ac:spMkLst>
            <pc:docMk/>
            <pc:sldMk cId="1780463512" sldId="260"/>
            <ac:spMk id="17" creationId="{DD60BDB8-EFBE-4CFE-9109-2812B9822C1D}"/>
          </ac:spMkLst>
        </pc:spChg>
      </pc:sldChg>
      <pc:sldChg chg="del">
        <pc:chgData name="Станислав Бакалов" userId="5a836137fc38a6f6" providerId="LiveId" clId="{861AB769-156D-4829-A98F-1E2306C469F0}" dt="2021-04-16T12:34:56.728" v="323" actId="47"/>
        <pc:sldMkLst>
          <pc:docMk/>
          <pc:sldMk cId="3168947294" sldId="262"/>
        </pc:sldMkLst>
      </pc:sldChg>
      <pc:sldChg chg="addSp delSp modSp mod modNotesTx">
        <pc:chgData name="Станислав Бакалов" userId="5a836137fc38a6f6" providerId="LiveId" clId="{861AB769-156D-4829-A98F-1E2306C469F0}" dt="2021-04-17T10:51:53.172" v="1414" actId="1076"/>
        <pc:sldMkLst>
          <pc:docMk/>
          <pc:sldMk cId="417538206" sldId="263"/>
        </pc:sldMkLst>
        <pc:spChg chg="mod">
          <ac:chgData name="Станислав Бакалов" userId="5a836137fc38a6f6" providerId="LiveId" clId="{861AB769-156D-4829-A98F-1E2306C469F0}" dt="2021-04-17T10:49:20.880" v="1395" actId="21"/>
          <ac:spMkLst>
            <pc:docMk/>
            <pc:sldMk cId="417538206" sldId="263"/>
            <ac:spMk id="3" creationId="{A38F86B9-B71B-4BAC-B1AC-C6A25B2FD52D}"/>
          </ac:spMkLst>
        </pc:spChg>
        <pc:spChg chg="del mod">
          <ac:chgData name="Станислав Бакалов" userId="5a836137fc38a6f6" providerId="LiveId" clId="{861AB769-156D-4829-A98F-1E2306C469F0}" dt="2021-04-17T10:46:03.008" v="1369" actId="478"/>
          <ac:spMkLst>
            <pc:docMk/>
            <pc:sldMk cId="417538206" sldId="263"/>
            <ac:spMk id="11" creationId="{AC5BAA3A-5E14-4403-9F64-C3988A062FA8}"/>
          </ac:spMkLst>
        </pc:spChg>
        <pc:spChg chg="add mod">
          <ac:chgData name="Станислав Бакалов" userId="5a836137fc38a6f6" providerId="LiveId" clId="{861AB769-156D-4829-A98F-1E2306C469F0}" dt="2021-04-17T10:51:29.554" v="1412" actId="1076"/>
          <ac:spMkLst>
            <pc:docMk/>
            <pc:sldMk cId="417538206" sldId="263"/>
            <ac:spMk id="18" creationId="{A8EF6EFA-33ED-46FD-A4AF-44281119338E}"/>
          </ac:spMkLst>
        </pc:spChg>
        <pc:spChg chg="add mod">
          <ac:chgData name="Станислав Бакалов" userId="5a836137fc38a6f6" providerId="LiveId" clId="{861AB769-156D-4829-A98F-1E2306C469F0}" dt="2021-04-17T10:51:53.172" v="1414" actId="1076"/>
          <ac:spMkLst>
            <pc:docMk/>
            <pc:sldMk cId="417538206" sldId="263"/>
            <ac:spMk id="20" creationId="{BBBF9E82-E1CA-443B-B19D-E2491C688C29}"/>
          </ac:spMkLst>
        </pc:spChg>
        <pc:spChg chg="add mod">
          <ac:chgData name="Станислав Бакалов" userId="5a836137fc38a6f6" providerId="LiveId" clId="{861AB769-156D-4829-A98F-1E2306C469F0}" dt="2021-04-17T10:50:36.487" v="1408" actId="1076"/>
          <ac:spMkLst>
            <pc:docMk/>
            <pc:sldMk cId="417538206" sldId="263"/>
            <ac:spMk id="22" creationId="{EC6FD2BE-D76F-46C7-B475-ED550BCA1770}"/>
          </ac:spMkLst>
        </pc:spChg>
        <pc:spChg chg="del mod">
          <ac:chgData name="Станислав Бакалов" userId="5a836137fc38a6f6" providerId="LiveId" clId="{861AB769-156D-4829-A98F-1E2306C469F0}" dt="2021-04-17T10:46:37.232" v="1376" actId="478"/>
          <ac:spMkLst>
            <pc:docMk/>
            <pc:sldMk cId="417538206" sldId="263"/>
            <ac:spMk id="51" creationId="{74C37BCB-6241-44AB-8710-82FF874C90FD}"/>
          </ac:spMkLst>
        </pc:spChg>
        <pc:picChg chg="mod">
          <ac:chgData name="Станислав Бакалов" userId="5a836137fc38a6f6" providerId="LiveId" clId="{861AB769-156D-4829-A98F-1E2306C469F0}" dt="2021-04-17T10:51:23.994" v="1411" actId="1076"/>
          <ac:picMkLst>
            <pc:docMk/>
            <pc:sldMk cId="417538206" sldId="263"/>
            <ac:picMk id="2" creationId="{514BB7C2-0BA2-435F-9784-018D75E2CDBE}"/>
          </ac:picMkLst>
        </pc:picChg>
      </pc:sldChg>
      <pc:sldChg chg="modSp mod modNotesTx">
        <pc:chgData name="Станислав Бакалов" userId="5a836137fc38a6f6" providerId="LiveId" clId="{861AB769-156D-4829-A98F-1E2306C469F0}" dt="2021-04-17T14:57:44.714" v="2317" actId="1076"/>
        <pc:sldMkLst>
          <pc:docMk/>
          <pc:sldMk cId="1679335170" sldId="265"/>
        </pc:sldMkLst>
        <pc:spChg chg="mod">
          <ac:chgData name="Станислав Бакалов" userId="5a836137fc38a6f6" providerId="LiveId" clId="{861AB769-156D-4829-A98F-1E2306C469F0}" dt="2021-04-17T10:53:18.923" v="1422" actId="1076"/>
          <ac:spMkLst>
            <pc:docMk/>
            <pc:sldMk cId="1679335170" sldId="265"/>
            <ac:spMk id="2" creationId="{59D3D962-6B7F-4D8E-BDBB-49545967FDAC}"/>
          </ac:spMkLst>
        </pc:spChg>
        <pc:spChg chg="mod">
          <ac:chgData name="Станислав Бакалов" userId="5a836137fc38a6f6" providerId="LiveId" clId="{861AB769-156D-4829-A98F-1E2306C469F0}" dt="2021-04-17T14:57:44.714" v="2317" actId="1076"/>
          <ac:spMkLst>
            <pc:docMk/>
            <pc:sldMk cId="1679335170" sldId="265"/>
            <ac:spMk id="4" creationId="{7967170A-CA20-4265-9406-DD30B1BE6DA6}"/>
          </ac:spMkLst>
        </pc:spChg>
        <pc:picChg chg="mod">
          <ac:chgData name="Станислав Бакалов" userId="5a836137fc38a6f6" providerId="LiveId" clId="{861AB769-156D-4829-A98F-1E2306C469F0}" dt="2021-04-17T14:57:39.221" v="2316" actId="1076"/>
          <ac:picMkLst>
            <pc:docMk/>
            <pc:sldMk cId="1679335170" sldId="265"/>
            <ac:picMk id="3" creationId="{6B3A9D23-1C7D-4634-96FA-B09814A959C9}"/>
          </ac:picMkLst>
        </pc:picChg>
      </pc:sldChg>
      <pc:sldChg chg="modSp del mod">
        <pc:chgData name="Станислав Бакалов" userId="5a836137fc38a6f6" providerId="LiveId" clId="{861AB769-156D-4829-A98F-1E2306C469F0}" dt="2021-04-17T14:57:22.169" v="2314" actId="2696"/>
        <pc:sldMkLst>
          <pc:docMk/>
          <pc:sldMk cId="273060383" sldId="269"/>
        </pc:sldMkLst>
        <pc:spChg chg="mod">
          <ac:chgData name="Станислав Бакалов" userId="5a836137fc38a6f6" providerId="LiveId" clId="{861AB769-156D-4829-A98F-1E2306C469F0}" dt="2021-04-17T10:39:05.924" v="1336" actId="12"/>
          <ac:spMkLst>
            <pc:docMk/>
            <pc:sldMk cId="273060383" sldId="269"/>
            <ac:spMk id="2" creationId="{59D3D962-6B7F-4D8E-BDBB-49545967FDAC}"/>
          </ac:spMkLst>
        </pc:spChg>
        <pc:spChg chg="mod">
          <ac:chgData name="Станислав Бакалов" userId="5a836137fc38a6f6" providerId="LiveId" clId="{861AB769-156D-4829-A98F-1E2306C469F0}" dt="2021-04-17T10:52:21.868" v="1416" actId="122"/>
          <ac:spMkLst>
            <pc:docMk/>
            <pc:sldMk cId="273060383" sldId="269"/>
            <ac:spMk id="4" creationId="{7967170A-CA20-4265-9406-DD30B1BE6DA6}"/>
          </ac:spMkLst>
        </pc:spChg>
        <pc:picChg chg="mod">
          <ac:chgData name="Станислав Бакалов" userId="5a836137fc38a6f6" providerId="LiveId" clId="{861AB769-156D-4829-A98F-1E2306C469F0}" dt="2021-04-17T14:54:53.941" v="2163" actId="14826"/>
          <ac:picMkLst>
            <pc:docMk/>
            <pc:sldMk cId="273060383" sldId="269"/>
            <ac:picMk id="3" creationId="{6B3A9D23-1C7D-4634-96FA-B09814A959C9}"/>
          </ac:picMkLst>
        </pc:picChg>
      </pc:sldChg>
      <pc:sldChg chg="modSp del mod ord modNotesTx">
        <pc:chgData name="Станислав Бакалов" userId="5a836137fc38a6f6" providerId="LiveId" clId="{861AB769-156D-4829-A98F-1E2306C469F0}" dt="2021-04-17T15:09:59.229" v="2354" actId="2696"/>
        <pc:sldMkLst>
          <pc:docMk/>
          <pc:sldMk cId="2881400420" sldId="271"/>
        </pc:sldMkLst>
        <pc:spChg chg="mod">
          <ac:chgData name="Станислав Бакалов" userId="5a836137fc38a6f6" providerId="LiveId" clId="{861AB769-156D-4829-A98F-1E2306C469F0}" dt="2021-04-17T11:09:13.977" v="1848" actId="20577"/>
          <ac:spMkLst>
            <pc:docMk/>
            <pc:sldMk cId="2881400420" sldId="271"/>
            <ac:spMk id="4" creationId="{E064887B-1ECE-45F6-9855-A1E95E45AE01}"/>
          </ac:spMkLst>
        </pc:spChg>
      </pc:sldChg>
      <pc:sldChg chg="modSp mod modNotesTx">
        <pc:chgData name="Станислав Бакалов" userId="5a836137fc38a6f6" providerId="LiveId" clId="{861AB769-156D-4829-A98F-1E2306C469F0}" dt="2021-04-17T15:12:31.517" v="2511" actId="20577"/>
        <pc:sldMkLst>
          <pc:docMk/>
          <pc:sldMk cId="2506550536" sldId="273"/>
        </pc:sldMkLst>
        <pc:spChg chg="mod">
          <ac:chgData name="Станислав Бакалов" userId="5a836137fc38a6f6" providerId="LiveId" clId="{861AB769-156D-4829-A98F-1E2306C469F0}" dt="2021-04-17T11:00:07.331" v="1491" actId="1076"/>
          <ac:spMkLst>
            <pc:docMk/>
            <pc:sldMk cId="2506550536" sldId="273"/>
            <ac:spMk id="2" creationId="{00000000-0000-0000-0000-000000000000}"/>
          </ac:spMkLst>
        </pc:spChg>
        <pc:spChg chg="mod">
          <ac:chgData name="Станислав Бакалов" userId="5a836137fc38a6f6" providerId="LiveId" clId="{861AB769-156D-4829-A98F-1E2306C469F0}" dt="2021-04-17T15:12:31.517" v="2511" actId="20577"/>
          <ac:spMkLst>
            <pc:docMk/>
            <pc:sldMk cId="2506550536" sldId="273"/>
            <ac:spMk id="3" creationId="{A1C7F1F1-FB45-4211-96AC-AEB8D4ABBB8B}"/>
          </ac:spMkLst>
        </pc:spChg>
        <pc:spChg chg="mod">
          <ac:chgData name="Станислав Бакалов" userId="5a836137fc38a6f6" providerId="LiveId" clId="{861AB769-156D-4829-A98F-1E2306C469F0}" dt="2021-04-17T11:04:51.334" v="1841" actId="1076"/>
          <ac:spMkLst>
            <pc:docMk/>
            <pc:sldMk cId="2506550536" sldId="273"/>
            <ac:spMk id="6" creationId="{9A0074FF-EB17-4D37-9AE1-2810958BAA09}"/>
          </ac:spMkLst>
        </pc:spChg>
        <pc:picChg chg="mod">
          <ac:chgData name="Станислав Бакалов" userId="5a836137fc38a6f6" providerId="LiveId" clId="{861AB769-156D-4829-A98F-1E2306C469F0}" dt="2021-04-17T10:59:52.456" v="1490" actId="1076"/>
          <ac:picMkLst>
            <pc:docMk/>
            <pc:sldMk cId="2506550536" sldId="273"/>
            <ac:picMk id="5" creationId="{57DE328C-8533-48E3-BDD6-8F53764E2678}"/>
          </ac:picMkLst>
        </pc:picChg>
      </pc:sldChg>
      <pc:sldChg chg="addSp delSp modSp del mod">
        <pc:chgData name="Станислав Бакалов" userId="5a836137fc38a6f6" providerId="LiveId" clId="{861AB769-156D-4829-A98F-1E2306C469F0}" dt="2021-04-17T15:15:55.117" v="2700" actId="47"/>
        <pc:sldMkLst>
          <pc:docMk/>
          <pc:sldMk cId="3053875283" sldId="274"/>
        </pc:sldMkLst>
        <pc:spChg chg="mod">
          <ac:chgData name="Станислав Бакалов" userId="5a836137fc38a6f6" providerId="LiveId" clId="{861AB769-156D-4829-A98F-1E2306C469F0}" dt="2021-04-17T11:09:02.557" v="1846" actId="20577"/>
          <ac:spMkLst>
            <pc:docMk/>
            <pc:sldMk cId="3053875283" sldId="274"/>
            <ac:spMk id="2" creationId="{E4DA1835-F538-4C09-A679-722686B9A7F5}"/>
          </ac:spMkLst>
        </pc:spChg>
        <pc:spChg chg="add mod">
          <ac:chgData name="Станислав Бакалов" userId="5a836137fc38a6f6" providerId="LiveId" clId="{861AB769-156D-4829-A98F-1E2306C469F0}" dt="2021-04-17T11:08:44.370" v="1843" actId="478"/>
          <ac:spMkLst>
            <pc:docMk/>
            <pc:sldMk cId="3053875283" sldId="274"/>
            <ac:spMk id="4" creationId="{D6A5025A-C285-432B-BE07-C676F5FCA92E}"/>
          </ac:spMkLst>
        </pc:spChg>
        <pc:spChg chg="mod">
          <ac:chgData name="Станислав Бакалов" userId="5a836137fc38a6f6" providerId="LiveId" clId="{861AB769-156D-4829-A98F-1E2306C469F0}" dt="2021-04-17T11:08:55.200" v="1844" actId="20577"/>
          <ac:spMkLst>
            <pc:docMk/>
            <pc:sldMk cId="3053875283" sldId="274"/>
            <ac:spMk id="7" creationId="{607166B8-9600-4587-8F7B-78E7E8FC758F}"/>
          </ac:spMkLst>
        </pc:spChg>
        <pc:picChg chg="del">
          <ac:chgData name="Станислав Бакалов" userId="5a836137fc38a6f6" providerId="LiveId" clId="{861AB769-156D-4829-A98F-1E2306C469F0}" dt="2021-04-17T11:08:44.370" v="1843" actId="478"/>
          <ac:picMkLst>
            <pc:docMk/>
            <pc:sldMk cId="3053875283" sldId="274"/>
            <ac:picMk id="5" creationId="{C5732BF8-4E57-4167-A78C-257A6B33E3C4}"/>
          </ac:picMkLst>
        </pc:picChg>
      </pc:sldChg>
      <pc:sldChg chg="addSp delSp modSp add mod">
        <pc:chgData name="Станислав Бакалов" userId="5a836137fc38a6f6" providerId="LiveId" clId="{861AB769-156D-4829-A98F-1E2306C469F0}" dt="2021-04-17T17:15:29.902" v="2802" actId="1076"/>
        <pc:sldMkLst>
          <pc:docMk/>
          <pc:sldMk cId="1915645528" sldId="275"/>
        </pc:sldMkLst>
        <pc:spChg chg="mod">
          <ac:chgData name="Станислав Бакалов" userId="5a836137fc38a6f6" providerId="LiveId" clId="{861AB769-156D-4829-A98F-1E2306C469F0}" dt="2021-04-16T13:12:46.734" v="998" actId="1076"/>
          <ac:spMkLst>
            <pc:docMk/>
            <pc:sldMk cId="1915645528" sldId="275"/>
            <ac:spMk id="2" creationId="{00000000-0000-0000-0000-000000000000}"/>
          </ac:spMkLst>
        </pc:spChg>
        <pc:spChg chg="mod">
          <ac:chgData name="Станислав Бакалов" userId="5a836137fc38a6f6" providerId="LiveId" clId="{861AB769-156D-4829-A98F-1E2306C469F0}" dt="2021-04-16T13:11:24.390" v="995" actId="20577"/>
          <ac:spMkLst>
            <pc:docMk/>
            <pc:sldMk cId="1915645528" sldId="275"/>
            <ac:spMk id="4" creationId="{82D9B65E-2CDE-42DB-A19E-29FEE53CD3A4}"/>
          </ac:spMkLst>
        </pc:spChg>
        <pc:spChg chg="mod">
          <ac:chgData name="Станислав Бакалов" userId="5a836137fc38a6f6" providerId="LiveId" clId="{861AB769-156D-4829-A98F-1E2306C469F0}" dt="2021-04-17T17:15:29.902" v="2802" actId="1076"/>
          <ac:spMkLst>
            <pc:docMk/>
            <pc:sldMk cId="1915645528" sldId="275"/>
            <ac:spMk id="17" creationId="{DD60BDB8-EFBE-4CFE-9109-2812B9822C1D}"/>
          </ac:spMkLst>
        </pc:spChg>
        <pc:spChg chg="add del mod">
          <ac:chgData name="Станислав Бакалов" userId="5a836137fc38a6f6" providerId="LiveId" clId="{861AB769-156D-4829-A98F-1E2306C469F0}" dt="2021-04-16T13:06:22.908" v="913"/>
          <ac:spMkLst>
            <pc:docMk/>
            <pc:sldMk cId="1915645528" sldId="275"/>
            <ac:spMk id="18" creationId="{EB82138C-52C2-445E-B15F-789E239D234D}"/>
          </ac:spMkLst>
        </pc:spChg>
        <pc:picChg chg="mod">
          <ac:chgData name="Станислав Бакалов" userId="5a836137fc38a6f6" providerId="LiveId" clId="{861AB769-156D-4829-A98F-1E2306C469F0}" dt="2021-04-17T10:54:22.589" v="1423" actId="14826"/>
          <ac:picMkLst>
            <pc:docMk/>
            <pc:sldMk cId="1915645528" sldId="275"/>
            <ac:picMk id="5" creationId="{57DE328C-8533-48E3-BDD6-8F53764E2678}"/>
          </ac:picMkLst>
        </pc:picChg>
      </pc:sldChg>
      <pc:sldChg chg="delSp modSp add mod ord">
        <pc:chgData name="Станислав Бакалов" userId="5a836137fc38a6f6" providerId="LiveId" clId="{861AB769-156D-4829-A98F-1E2306C469F0}" dt="2021-04-17T14:54:21.314" v="2162"/>
        <pc:sldMkLst>
          <pc:docMk/>
          <pc:sldMk cId="2886530909" sldId="276"/>
        </pc:sldMkLst>
        <pc:spChg chg="mod">
          <ac:chgData name="Станислав Бакалов" userId="5a836137fc38a6f6" providerId="LiveId" clId="{861AB769-156D-4829-A98F-1E2306C469F0}" dt="2021-04-17T14:51:26.958" v="2098" actId="14100"/>
          <ac:spMkLst>
            <pc:docMk/>
            <pc:sldMk cId="2886530909" sldId="276"/>
            <ac:spMk id="18" creationId="{A8EF6EFA-33ED-46FD-A4AF-44281119338E}"/>
          </ac:spMkLst>
        </pc:spChg>
        <pc:spChg chg="del mod">
          <ac:chgData name="Станислав Бакалов" userId="5a836137fc38a6f6" providerId="LiveId" clId="{861AB769-156D-4829-A98F-1E2306C469F0}" dt="2021-04-17T14:54:21.314" v="2162"/>
          <ac:spMkLst>
            <pc:docMk/>
            <pc:sldMk cId="2886530909" sldId="276"/>
            <ac:spMk id="20" creationId="{BBBF9E82-E1CA-443B-B19D-E2491C688C29}"/>
          </ac:spMkLst>
        </pc:spChg>
        <pc:spChg chg="mod">
          <ac:chgData name="Станислав Бакалов" userId="5a836137fc38a6f6" providerId="LiveId" clId="{861AB769-156D-4829-A98F-1E2306C469F0}" dt="2021-04-17T14:52:48.914" v="2160" actId="1076"/>
          <ac:spMkLst>
            <pc:docMk/>
            <pc:sldMk cId="2886530909" sldId="276"/>
            <ac:spMk id="22" creationId="{EC6FD2BE-D76F-46C7-B475-ED550BCA1770}"/>
          </ac:spMkLst>
        </pc:spChg>
        <pc:picChg chg="mod">
          <ac:chgData name="Станислав Бакалов" userId="5a836137fc38a6f6" providerId="LiveId" clId="{861AB769-156D-4829-A98F-1E2306C469F0}" dt="2021-04-17T14:46:53.403" v="1870" actId="14826"/>
          <ac:picMkLst>
            <pc:docMk/>
            <pc:sldMk cId="2886530909" sldId="276"/>
            <ac:picMk id="2" creationId="{514BB7C2-0BA2-435F-9784-018D75E2CDBE}"/>
          </ac:picMkLst>
        </pc:picChg>
      </pc:sldChg>
      <pc:sldChg chg="delSp modSp add mod ord">
        <pc:chgData name="Станислав Бакалов" userId="5a836137fc38a6f6" providerId="LiveId" clId="{861AB769-156D-4829-A98F-1E2306C469F0}" dt="2021-04-17T14:57:19.048" v="2313"/>
        <pc:sldMkLst>
          <pc:docMk/>
          <pc:sldMk cId="86617507" sldId="277"/>
        </pc:sldMkLst>
        <pc:spChg chg="mod">
          <ac:chgData name="Станислав Бакалов" userId="5a836137fc38a6f6" providerId="LiveId" clId="{861AB769-156D-4829-A98F-1E2306C469F0}" dt="2021-04-17T14:57:15.589" v="2310" actId="14100"/>
          <ac:spMkLst>
            <pc:docMk/>
            <pc:sldMk cId="86617507" sldId="277"/>
            <ac:spMk id="18" creationId="{A8EF6EFA-33ED-46FD-A4AF-44281119338E}"/>
          </ac:spMkLst>
        </pc:spChg>
        <pc:spChg chg="del mod">
          <ac:chgData name="Станислав Бакалов" userId="5a836137fc38a6f6" providerId="LiveId" clId="{861AB769-156D-4829-A98F-1E2306C469F0}" dt="2021-04-17T14:57:19.048" v="2313"/>
          <ac:spMkLst>
            <pc:docMk/>
            <pc:sldMk cId="86617507" sldId="277"/>
            <ac:spMk id="20" creationId="{BBBF9E82-E1CA-443B-B19D-E2491C688C29}"/>
          </ac:spMkLst>
        </pc:spChg>
        <pc:spChg chg="mod">
          <ac:chgData name="Станислав Бакалов" userId="5a836137fc38a6f6" providerId="LiveId" clId="{861AB769-156D-4829-A98F-1E2306C469F0}" dt="2021-04-17T14:55:44.205" v="2189" actId="20577"/>
          <ac:spMkLst>
            <pc:docMk/>
            <pc:sldMk cId="86617507" sldId="277"/>
            <ac:spMk id="22" creationId="{EC6FD2BE-D76F-46C7-B475-ED550BCA1770}"/>
          </ac:spMkLst>
        </pc:spChg>
        <pc:picChg chg="mod">
          <ac:chgData name="Станислав Бакалов" userId="5a836137fc38a6f6" providerId="LiveId" clId="{861AB769-156D-4829-A98F-1E2306C469F0}" dt="2021-04-17T14:57:16.556" v="2311" actId="1076"/>
          <ac:picMkLst>
            <pc:docMk/>
            <pc:sldMk cId="86617507" sldId="277"/>
            <ac:picMk id="2" creationId="{514BB7C2-0BA2-435F-9784-018D75E2CDBE}"/>
          </ac:picMkLst>
        </pc:picChg>
      </pc:sldChg>
      <pc:sldChg chg="modSp add del">
        <pc:chgData name="Станислав Бакалов" userId="5a836137fc38a6f6" providerId="LiveId" clId="{861AB769-156D-4829-A98F-1E2306C469F0}" dt="2021-04-17T15:07:13.856" v="2321" actId="47"/>
        <pc:sldMkLst>
          <pc:docMk/>
          <pc:sldMk cId="1804201510" sldId="278"/>
        </pc:sldMkLst>
        <pc:picChg chg="mod">
          <ac:chgData name="Станислав Бакалов" userId="5a836137fc38a6f6" providerId="LiveId" clId="{861AB769-156D-4829-A98F-1E2306C469F0}" dt="2021-04-17T15:06:50.884" v="2319" actId="14826"/>
          <ac:picMkLst>
            <pc:docMk/>
            <pc:sldMk cId="1804201510" sldId="278"/>
            <ac:picMk id="2" creationId="{514BB7C2-0BA2-435F-9784-018D75E2CDBE}"/>
          </ac:picMkLst>
        </pc:picChg>
      </pc:sldChg>
      <pc:sldChg chg="addSp delSp modSp add mod ord">
        <pc:chgData name="Станислав Бакалов" userId="5a836137fc38a6f6" providerId="LiveId" clId="{861AB769-156D-4829-A98F-1E2306C469F0}" dt="2021-04-17T17:22:11.065" v="2951" actId="1076"/>
        <pc:sldMkLst>
          <pc:docMk/>
          <pc:sldMk cId="4212937102" sldId="279"/>
        </pc:sldMkLst>
        <pc:spChg chg="mod">
          <ac:chgData name="Станислав Бакалов" userId="5a836137fc38a6f6" providerId="LiveId" clId="{861AB769-156D-4829-A98F-1E2306C469F0}" dt="2021-04-17T15:10:35.786" v="2396" actId="20577"/>
          <ac:spMkLst>
            <pc:docMk/>
            <pc:sldMk cId="4212937102" sldId="279"/>
            <ac:spMk id="2" creationId="{00000000-0000-0000-0000-000000000000}"/>
          </ac:spMkLst>
        </pc:spChg>
        <pc:spChg chg="mod">
          <ac:chgData name="Станислав Бакалов" userId="5a836137fc38a6f6" providerId="LiveId" clId="{861AB769-156D-4829-A98F-1E2306C469F0}" dt="2021-04-17T15:13:44.874" v="2539" actId="1076"/>
          <ac:spMkLst>
            <pc:docMk/>
            <pc:sldMk cId="4212937102" sldId="279"/>
            <ac:spMk id="3" creationId="{A1C7F1F1-FB45-4211-96AC-AEB8D4ABBB8B}"/>
          </ac:spMkLst>
        </pc:spChg>
        <pc:spChg chg="mod">
          <ac:chgData name="Станислав Бакалов" userId="5a836137fc38a6f6" providerId="LiveId" clId="{861AB769-156D-4829-A98F-1E2306C469F0}" dt="2021-04-17T15:13:51.205" v="2541" actId="1076"/>
          <ac:spMkLst>
            <pc:docMk/>
            <pc:sldMk cId="4212937102" sldId="279"/>
            <ac:spMk id="6" creationId="{9A0074FF-EB17-4D37-9AE1-2810958BAA09}"/>
          </ac:spMkLst>
        </pc:spChg>
        <pc:spChg chg="add mod">
          <ac:chgData name="Станислав Бакалов" userId="5a836137fc38a6f6" providerId="LiveId" clId="{861AB769-156D-4829-A98F-1E2306C469F0}" dt="2021-04-17T15:15:31.672" v="2699" actId="14100"/>
          <ac:spMkLst>
            <pc:docMk/>
            <pc:sldMk cId="4212937102" sldId="279"/>
            <ac:spMk id="18" creationId="{0BD7DF31-652F-46A8-9FCD-434BF0F36918}"/>
          </ac:spMkLst>
        </pc:spChg>
        <pc:picChg chg="del mod">
          <ac:chgData name="Станислав Бакалов" userId="5a836137fc38a6f6" providerId="LiveId" clId="{861AB769-156D-4829-A98F-1E2306C469F0}" dt="2021-04-17T15:07:33.007" v="2326" actId="478"/>
          <ac:picMkLst>
            <pc:docMk/>
            <pc:sldMk cId="4212937102" sldId="279"/>
            <ac:picMk id="5" creationId="{57DE328C-8533-48E3-BDD6-8F53764E2678}"/>
          </ac:picMkLst>
        </pc:picChg>
        <pc:picChg chg="add mod ord">
          <ac:chgData name="Станислав Бакалов" userId="5a836137fc38a6f6" providerId="LiveId" clId="{861AB769-156D-4829-A98F-1E2306C469F0}" dt="2021-04-17T17:22:11.065" v="2951" actId="1076"/>
          <ac:picMkLst>
            <pc:docMk/>
            <pc:sldMk cId="4212937102" sldId="279"/>
            <ac:picMk id="7" creationId="{F765C4D1-01EB-4C00-8181-7E07C8E2F34A}"/>
          </ac:picMkLst>
        </pc:picChg>
      </pc:sldChg>
      <pc:sldChg chg="addSp delSp modSp add del mod ord delDesignElem chgLayout">
        <pc:chgData name="Станислав Бакалов" userId="5a836137fc38a6f6" providerId="LiveId" clId="{861AB769-156D-4829-A98F-1E2306C469F0}" dt="2021-04-17T17:31:01.427" v="3039" actId="2696"/>
        <pc:sldMkLst>
          <pc:docMk/>
          <pc:sldMk cId="2976486841" sldId="280"/>
        </pc:sldMkLst>
        <pc:spChg chg="del mod">
          <ac:chgData name="Станислав Бакалов" userId="5a836137fc38a6f6" providerId="LiveId" clId="{861AB769-156D-4829-A98F-1E2306C469F0}" dt="2021-04-17T17:20:48.714" v="2938" actId="478"/>
          <ac:spMkLst>
            <pc:docMk/>
            <pc:sldMk cId="2976486841" sldId="280"/>
            <ac:spMk id="18" creationId="{A8EF6EFA-33ED-46FD-A4AF-44281119338E}"/>
          </ac:spMkLst>
        </pc:spChg>
        <pc:spChg chg="add del mod">
          <ac:chgData name="Станислав Бакалов" userId="5a836137fc38a6f6" providerId="LiveId" clId="{861AB769-156D-4829-A98F-1E2306C469F0}" dt="2021-04-17T17:27:01.346" v="3008"/>
          <ac:spMkLst>
            <pc:docMk/>
            <pc:sldMk cId="2976486841" sldId="280"/>
            <ac:spMk id="19" creationId="{36060CA4-61E8-45FA-AF36-654471657B2A}"/>
          </ac:spMkLst>
        </pc:spChg>
        <pc:spChg chg="add del mod ord">
          <ac:chgData name="Станислав Бакалов" userId="5a836137fc38a6f6" providerId="LiveId" clId="{861AB769-156D-4829-A98F-1E2306C469F0}" dt="2021-04-17T17:20:59.930" v="2941" actId="478"/>
          <ac:spMkLst>
            <pc:docMk/>
            <pc:sldMk cId="2976486841" sldId="280"/>
            <ac:spMk id="21" creationId="{BE844758-B3B6-442A-ABF8-2F1AA2D25F7D}"/>
          </ac:spMkLst>
        </pc:spChg>
        <pc:spChg chg="del mod">
          <ac:chgData name="Станислав Бакалов" userId="5a836137fc38a6f6" providerId="LiveId" clId="{861AB769-156D-4829-A98F-1E2306C469F0}" dt="2021-04-17T17:08:32.326" v="2741"/>
          <ac:spMkLst>
            <pc:docMk/>
            <pc:sldMk cId="2976486841" sldId="280"/>
            <ac:spMk id="22" creationId="{EC6FD2BE-D76F-46C7-B475-ED550BCA1770}"/>
          </ac:spMkLst>
        </pc:spChg>
        <pc:spChg chg="add del mod">
          <ac:chgData name="Станислав Бакалов" userId="5a836137fc38a6f6" providerId="LiveId" clId="{861AB769-156D-4829-A98F-1E2306C469F0}" dt="2021-04-17T17:29:08.236" v="3028"/>
          <ac:spMkLst>
            <pc:docMk/>
            <pc:sldMk cId="2976486841" sldId="280"/>
            <ac:spMk id="23" creationId="{D3C5AF38-0FE8-4EE2-8821-7159265A0DCE}"/>
          </ac:spMkLst>
        </pc:spChg>
        <pc:spChg chg="add del mod">
          <ac:chgData name="Станислав Бакалов" userId="5a836137fc38a6f6" providerId="LiveId" clId="{861AB769-156D-4829-A98F-1E2306C469F0}" dt="2021-04-17T17:22:17.228" v="2953" actId="478"/>
          <ac:spMkLst>
            <pc:docMk/>
            <pc:sldMk cId="2976486841" sldId="280"/>
            <ac:spMk id="24" creationId="{934ACBB1-BC35-4CA5-836A-38533858F47F}"/>
          </ac:spMkLst>
        </pc:spChg>
        <pc:spChg chg="add del mod ord">
          <ac:chgData name="Станислав Бакалов" userId="5a836137fc38a6f6" providerId="LiveId" clId="{861AB769-156D-4829-A98F-1E2306C469F0}" dt="2021-04-17T17:25:23.994" v="2988" actId="478"/>
          <ac:spMkLst>
            <pc:docMk/>
            <pc:sldMk cId="2976486841" sldId="280"/>
            <ac:spMk id="25" creationId="{1C484735-C3A9-4C17-9AB2-10CD1A70693E}"/>
          </ac:spMkLst>
        </pc:spChg>
        <pc:spChg chg="add del">
          <ac:chgData name="Станислав Бакалов" userId="5a836137fc38a6f6" providerId="LiveId" clId="{861AB769-156D-4829-A98F-1E2306C469F0}" dt="2021-04-17T17:30:40.427" v="3038" actId="6264"/>
          <ac:spMkLst>
            <pc:docMk/>
            <pc:sldMk cId="2976486841" sldId="280"/>
            <ac:spMk id="45" creationId="{09646535-AEF6-4883-A4F9-EEC1F8B4319E}"/>
          </ac:spMkLst>
        </pc:spChg>
        <pc:spChg chg="add del">
          <ac:chgData name="Станислав Бакалов" userId="5a836137fc38a6f6" providerId="LiveId" clId="{861AB769-156D-4829-A98F-1E2306C469F0}" dt="2021-04-17T17:30:40.427" v="3038" actId="6264"/>
          <ac:spMkLst>
            <pc:docMk/>
            <pc:sldMk cId="2976486841" sldId="280"/>
            <ac:spMk id="46" creationId="{BDE63055-C438-4977-B234-872D73E6C459}"/>
          </ac:spMkLst>
        </pc:spChg>
        <pc:spChg chg="add del">
          <ac:chgData name="Станислав Бакалов" userId="5a836137fc38a6f6" providerId="LiveId" clId="{861AB769-156D-4829-A98F-1E2306C469F0}" dt="2021-04-17T17:30:40.427" v="3038" actId="6264"/>
          <ac:spMkLst>
            <pc:docMk/>
            <pc:sldMk cId="2976486841" sldId="280"/>
            <ac:spMk id="47" creationId="{497BC505-FE0C-4637-A29D-B71DFBBBAA71}"/>
          </ac:spMkLst>
        </pc:spChg>
        <pc:grpChg chg="add del">
          <ac:chgData name="Станислав Бакалов" userId="5a836137fc38a6f6" providerId="LiveId" clId="{861AB769-156D-4829-A98F-1E2306C469F0}" dt="2021-04-17T17:30:40.427" v="3038" actId="6264"/>
          <ac:grpSpMkLst>
            <pc:docMk/>
            <pc:sldMk cId="2976486841" sldId="280"/>
            <ac:grpSpMk id="48" creationId="{F2FD01A0-E6FF-41CD-AEBD-279232B90D43}"/>
          </ac:grpSpMkLst>
        </pc:grpChg>
        <pc:grpChg chg="add del">
          <ac:chgData name="Станислав Бакалов" userId="5a836137fc38a6f6" providerId="LiveId" clId="{861AB769-156D-4829-A98F-1E2306C469F0}" dt="2021-04-17T17:30:40.427" v="3038" actId="6264"/>
          <ac:grpSpMkLst>
            <pc:docMk/>
            <pc:sldMk cId="2976486841" sldId="280"/>
            <ac:grpSpMk id="49" creationId="{3C9AA14C-80A4-427C-A911-28CD20C56E5E}"/>
          </ac:grpSpMkLst>
        </pc:grpChg>
        <pc:picChg chg="del mod">
          <ac:chgData name="Станислав Бакалов" userId="5a836137fc38a6f6" providerId="LiveId" clId="{861AB769-156D-4829-A98F-1E2306C469F0}" dt="2021-04-17T17:30:18.795" v="3036" actId="478"/>
          <ac:picMkLst>
            <pc:docMk/>
            <pc:sldMk cId="2976486841" sldId="280"/>
            <ac:picMk id="2" creationId="{514BB7C2-0BA2-435F-9784-018D75E2CDBE}"/>
          </ac:picMkLst>
        </pc:picChg>
        <pc:picChg chg="add del mod">
          <ac:chgData name="Станислав Бакалов" userId="5a836137fc38a6f6" providerId="LiveId" clId="{861AB769-156D-4829-A98F-1E2306C469F0}" dt="2021-04-17T17:28:37.370" v="3022" actId="21"/>
          <ac:picMkLst>
            <pc:docMk/>
            <pc:sldMk cId="2976486841" sldId="280"/>
            <ac:picMk id="6" creationId="{0DD9F6FE-20D9-4684-86B0-653A254F8FB3}"/>
          </ac:picMkLst>
        </pc:picChg>
      </pc:sldChg>
      <pc:sldChg chg="addSp delSp modSp add mod ord">
        <pc:chgData name="Станислав Бакалов" userId="5a836137fc38a6f6" providerId="LiveId" clId="{861AB769-156D-4829-A98F-1E2306C469F0}" dt="2021-04-17T17:37:06.074" v="3083" actId="14100"/>
        <pc:sldMkLst>
          <pc:docMk/>
          <pc:sldMk cId="1368590690" sldId="281"/>
        </pc:sldMkLst>
        <pc:spChg chg="del">
          <ac:chgData name="Станислав Бакалов" userId="5a836137fc38a6f6" providerId="LiveId" clId="{861AB769-156D-4829-A98F-1E2306C469F0}" dt="2021-04-17T17:26:49.893" v="3005" actId="478"/>
          <ac:spMkLst>
            <pc:docMk/>
            <pc:sldMk cId="1368590690" sldId="281"/>
            <ac:spMk id="2" creationId="{00000000-0000-0000-0000-000000000000}"/>
          </ac:spMkLst>
        </pc:spChg>
        <pc:spChg chg="del mod">
          <ac:chgData name="Станислав Бакалов" userId="5a836137fc38a6f6" providerId="LiveId" clId="{861AB769-156D-4829-A98F-1E2306C469F0}" dt="2021-04-17T17:26:44.623" v="3004" actId="478"/>
          <ac:spMkLst>
            <pc:docMk/>
            <pc:sldMk cId="1368590690" sldId="281"/>
            <ac:spMk id="3" creationId="{A1C7F1F1-FB45-4211-96AC-AEB8D4ABBB8B}"/>
          </ac:spMkLst>
        </pc:spChg>
        <pc:spChg chg="add del mod">
          <ac:chgData name="Станислав Бакалов" userId="5a836137fc38a6f6" providerId="LiveId" clId="{861AB769-156D-4829-A98F-1E2306C469F0}" dt="2021-04-17T17:27:11.457" v="3011" actId="478"/>
          <ac:spMkLst>
            <pc:docMk/>
            <pc:sldMk cId="1368590690" sldId="281"/>
            <ac:spMk id="5" creationId="{E638D6CC-1EE0-49B8-9CC2-454480110382}"/>
          </ac:spMkLst>
        </pc:spChg>
        <pc:spChg chg="del">
          <ac:chgData name="Станислав Бакалов" userId="5a836137fc38a6f6" providerId="LiveId" clId="{861AB769-156D-4829-A98F-1E2306C469F0}" dt="2021-04-17T17:26:38.339" v="3001" actId="478"/>
          <ac:spMkLst>
            <pc:docMk/>
            <pc:sldMk cId="1368590690" sldId="281"/>
            <ac:spMk id="6" creationId="{9A0074FF-EB17-4D37-9AE1-2810958BAA09}"/>
          </ac:spMkLst>
        </pc:spChg>
        <pc:spChg chg="del mod">
          <ac:chgData name="Станислав Бакалов" userId="5a836137fc38a6f6" providerId="LiveId" clId="{861AB769-156D-4829-A98F-1E2306C469F0}" dt="2021-04-17T17:26:36.403" v="3000" actId="478"/>
          <ac:spMkLst>
            <pc:docMk/>
            <pc:sldMk cId="1368590690" sldId="281"/>
            <ac:spMk id="18" creationId="{0BD7DF31-652F-46A8-9FCD-434BF0F36918}"/>
          </ac:spMkLst>
        </pc:spChg>
        <pc:spChg chg="add mod">
          <ac:chgData name="Станислав Бакалов" userId="5a836137fc38a6f6" providerId="LiveId" clId="{861AB769-156D-4829-A98F-1E2306C469F0}" dt="2021-04-17T17:36:17.413" v="3082" actId="1076"/>
          <ac:spMkLst>
            <pc:docMk/>
            <pc:sldMk cId="1368590690" sldId="281"/>
            <ac:spMk id="20" creationId="{3934166D-1388-4984-9700-0373855C9ACC}"/>
          </ac:spMkLst>
        </pc:spChg>
        <pc:spChg chg="add mod">
          <ac:chgData name="Станислав Бакалов" userId="5a836137fc38a6f6" providerId="LiveId" clId="{861AB769-156D-4829-A98F-1E2306C469F0}" dt="2021-04-17T17:35:15.435" v="3073" actId="255"/>
          <ac:spMkLst>
            <pc:docMk/>
            <pc:sldMk cId="1368590690" sldId="281"/>
            <ac:spMk id="23" creationId="{7F9BCE92-73B4-45EE-9956-37C6D50405AD}"/>
          </ac:spMkLst>
        </pc:spChg>
        <pc:spChg chg="add del mod">
          <ac:chgData name="Станислав Бакалов" userId="5a836137fc38a6f6" providerId="LiveId" clId="{861AB769-156D-4829-A98F-1E2306C469F0}" dt="2021-04-17T17:32:02.900" v="3044" actId="478"/>
          <ac:spMkLst>
            <pc:docMk/>
            <pc:sldMk cId="1368590690" sldId="281"/>
            <ac:spMk id="25" creationId="{4B92260A-034F-49DB-BB6F-8637CA07A543}"/>
          </ac:spMkLst>
        </pc:spChg>
        <pc:spChg chg="add mod">
          <ac:chgData name="Станислав Бакалов" userId="5a836137fc38a6f6" providerId="LiveId" clId="{861AB769-156D-4829-A98F-1E2306C469F0}" dt="2021-04-17T17:33:55.718" v="3060" actId="1076"/>
          <ac:spMkLst>
            <pc:docMk/>
            <pc:sldMk cId="1368590690" sldId="281"/>
            <ac:spMk id="27" creationId="{13D9EE10-FFFA-470B-8DF2-3F2F2804A44E}"/>
          </ac:spMkLst>
        </pc:spChg>
        <pc:picChg chg="mod">
          <ac:chgData name="Станислав Бакалов" userId="5a836137fc38a6f6" providerId="LiveId" clId="{861AB769-156D-4829-A98F-1E2306C469F0}" dt="2021-04-17T17:37:06.074" v="3083" actId="14100"/>
          <ac:picMkLst>
            <pc:docMk/>
            <pc:sldMk cId="1368590690" sldId="281"/>
            <ac:picMk id="7" creationId="{F765C4D1-01EB-4C00-8181-7E07C8E2F34A}"/>
          </ac:picMkLst>
        </pc:picChg>
        <pc:picChg chg="add mod">
          <ac:chgData name="Станислав Бакалов" userId="5a836137fc38a6f6" providerId="LiveId" clId="{861AB769-156D-4829-A98F-1E2306C469F0}" dt="2021-04-17T17:34:23.505" v="3064" actId="1076"/>
          <ac:picMkLst>
            <pc:docMk/>
            <pc:sldMk cId="1368590690" sldId="281"/>
            <ac:picMk id="21" creationId="{1F75B011-D063-4EA4-A944-9ABDD86DDF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CC590-E02F-4380-BAC3-2B73507028B6}" type="datetimeFigureOut">
              <a:rPr lang="en-US"/>
              <a:t>17-Apr-21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BC077-B88E-44EE-983E-533C7398C46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9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C077-B88E-44EE-983E-533C7398C46D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4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C077-B88E-44EE-983E-533C7398C46D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61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C077-B88E-44EE-983E-533C7398C46D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26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C077-B88E-44EE-983E-533C7398C46D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1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C077-B88E-44EE-983E-533C7398C46D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0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C077-B88E-44EE-983E-533C7398C46D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9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C077-B88E-44EE-983E-533C7398C46D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44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C077-B88E-44EE-983E-533C7398C46D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15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C077-B88E-44EE-983E-533C7398C46D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2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9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2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7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6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6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8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0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5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8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5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Saturday, April 17,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121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66C96C0-C503-4689-9188-1B79F55F3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F765C4D1-01EB-4C00-8181-7E07C8E2F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828516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390D9D2-CD1B-45D5-8B3B-6FF07D6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12191997" cy="2636837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0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53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4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20" name="Текстово поле 19">
            <a:extLst>
              <a:ext uri="{FF2B5EF4-FFF2-40B4-BE49-F238E27FC236}">
                <a16:creationId xmlns:a16="http://schemas.microsoft.com/office/drawing/2014/main" id="{3934166D-1388-4984-9700-0373855C9ACC}"/>
              </a:ext>
            </a:extLst>
          </p:cNvPr>
          <p:cNvSpPr txBox="1"/>
          <p:nvPr/>
        </p:nvSpPr>
        <p:spPr>
          <a:xfrm>
            <a:off x="542639" y="2141742"/>
            <a:ext cx="111067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0" i="0" dirty="0" err="1">
                <a:effectLst/>
              </a:rPr>
              <a:t>Национална</a:t>
            </a:r>
            <a:r>
              <a:rPr lang="ru-RU" sz="2600" b="0" i="0" dirty="0">
                <a:effectLst/>
              </a:rPr>
              <a:t> </a:t>
            </a:r>
            <a:r>
              <a:rPr lang="ru-RU" sz="2600" b="0" i="0" dirty="0" err="1">
                <a:effectLst/>
              </a:rPr>
              <a:t>студентска</a:t>
            </a:r>
            <a:r>
              <a:rPr lang="ru-RU" sz="2600" b="0" i="0" dirty="0">
                <a:effectLst/>
              </a:rPr>
              <a:t> и </a:t>
            </a:r>
            <a:r>
              <a:rPr lang="ru-RU" sz="2600" b="0" i="0" dirty="0" err="1">
                <a:effectLst/>
              </a:rPr>
              <a:t>докторантска</a:t>
            </a:r>
            <a:r>
              <a:rPr lang="ru-RU" sz="2600" b="0" i="0" dirty="0">
                <a:effectLst/>
              </a:rPr>
              <a:t> конференция  „</a:t>
            </a:r>
            <a:r>
              <a:rPr lang="ru-RU" sz="2600" b="0" i="0" dirty="0" err="1">
                <a:effectLst/>
              </a:rPr>
              <a:t>Икономически</a:t>
            </a:r>
            <a:r>
              <a:rPr lang="ru-RU" sz="2600" b="0" i="0" dirty="0">
                <a:effectLst/>
              </a:rPr>
              <a:t> </a:t>
            </a:r>
            <a:r>
              <a:rPr lang="ru-RU" sz="2600" b="0" i="0" dirty="0" err="1">
                <a:effectLst/>
              </a:rPr>
              <a:t>предизвикателства</a:t>
            </a:r>
            <a:r>
              <a:rPr lang="ru-RU" sz="2600" b="0" i="0" dirty="0">
                <a:effectLst/>
              </a:rPr>
              <a:t> пред </a:t>
            </a:r>
            <a:r>
              <a:rPr lang="ru-RU" sz="2600" b="0" i="0" dirty="0" err="1">
                <a:effectLst/>
              </a:rPr>
              <a:t>България</a:t>
            </a:r>
            <a:r>
              <a:rPr lang="ru-RU" sz="2600" b="0" i="0" dirty="0">
                <a:effectLst/>
              </a:rPr>
              <a:t> (2021-2023 г.) – </a:t>
            </a:r>
            <a:r>
              <a:rPr lang="ru-RU" sz="2600" b="0" i="0" dirty="0" err="1">
                <a:effectLst/>
              </a:rPr>
              <a:t>устойчивост</a:t>
            </a:r>
            <a:r>
              <a:rPr lang="ru-RU" sz="2600" b="0" i="0" dirty="0">
                <a:effectLst/>
              </a:rPr>
              <a:t> и </a:t>
            </a:r>
            <a:r>
              <a:rPr lang="ru-RU" sz="2600" b="0" i="0" dirty="0" err="1">
                <a:effectLst/>
              </a:rPr>
              <a:t>рискове</a:t>
            </a:r>
            <a:r>
              <a:rPr lang="ru-RU" sz="2600" b="0" i="0" dirty="0">
                <a:effectLst/>
              </a:rPr>
              <a:t>“</a:t>
            </a:r>
          </a:p>
        </p:txBody>
      </p:sp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1F75B011-D063-4EA4-A944-9ABDD86DD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552"/>
            <a:ext cx="3233721" cy="3220901"/>
          </a:xfrm>
          <a:prstGeom prst="rect">
            <a:avLst/>
          </a:prstGeom>
        </p:spPr>
      </p:pic>
      <p:sp>
        <p:nvSpPr>
          <p:cNvPr id="23" name="Текстово поле 22">
            <a:extLst>
              <a:ext uri="{FF2B5EF4-FFF2-40B4-BE49-F238E27FC236}">
                <a16:creationId xmlns:a16="http://schemas.microsoft.com/office/drawing/2014/main" id="{7F9BCE92-73B4-45EE-9956-37C6D50405AD}"/>
              </a:ext>
            </a:extLst>
          </p:cNvPr>
          <p:cNvSpPr txBox="1"/>
          <p:nvPr/>
        </p:nvSpPr>
        <p:spPr>
          <a:xfrm>
            <a:off x="3761981" y="5075588"/>
            <a:ext cx="80179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g-BG" sz="2600" dirty="0">
                <a:solidFill>
                  <a:srgbClr val="FFFFFF"/>
                </a:solidFill>
                <a:ea typeface="+mn-lt"/>
                <a:cs typeface="+mn-lt"/>
              </a:rPr>
              <a:t>Автор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: </a:t>
            </a:r>
            <a:r>
              <a:rPr lang="bg-BG" sz="2600" dirty="0">
                <a:solidFill>
                  <a:srgbClr val="FFFFFF"/>
                </a:solidFill>
                <a:ea typeface="+mn-lt"/>
                <a:cs typeface="+mn-lt"/>
              </a:rPr>
              <a:t>Елена </a:t>
            </a:r>
            <a:r>
              <a:rPr lang="bg-BG" sz="2600" dirty="0" err="1">
                <a:solidFill>
                  <a:srgbClr val="FFFFFF"/>
                </a:solidFill>
                <a:ea typeface="+mn-lt"/>
                <a:cs typeface="+mn-lt"/>
              </a:rPr>
              <a:t>Таракова</a:t>
            </a:r>
            <a:r>
              <a:rPr lang="bg-BG" sz="2600" dirty="0">
                <a:solidFill>
                  <a:srgbClr val="FFFFFF"/>
                </a:solidFill>
                <a:ea typeface="+mn-lt"/>
                <a:cs typeface="+mn-lt"/>
              </a:rPr>
              <a:t>, 3-ти курс, УНСС София 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27" name="Текстово поле 26">
            <a:extLst>
              <a:ext uri="{FF2B5EF4-FFF2-40B4-BE49-F238E27FC236}">
                <a16:creationId xmlns:a16="http://schemas.microsoft.com/office/drawing/2014/main" id="{13D9EE10-FFFA-470B-8DF2-3F2F2804A44E}"/>
              </a:ext>
            </a:extLst>
          </p:cNvPr>
          <p:cNvSpPr txBox="1"/>
          <p:nvPr/>
        </p:nvSpPr>
        <p:spPr>
          <a:xfrm>
            <a:off x="1073349" y="459475"/>
            <a:ext cx="97421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ВЪЗМОЖНОСТИ И ПРЕДИЗВИКАТЕЛСТВА ПРЕД БИОЛОГИЧНОТО ПРОИЗВОДСТВО В ОБЩИНА ПЕТРИЧ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8590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75153D-A20E-49EF-8D05-CC9D77A04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DC4A36-BE9F-47CE-870B-8343064AF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B4DC89-10FA-44A7-B184-2A9910296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396" y="313090"/>
            <a:ext cx="2874604" cy="3326473"/>
          </a:xfrm>
          <a:custGeom>
            <a:avLst/>
            <a:gdLst>
              <a:gd name="connsiteX0" fmla="*/ 1299987 w 2874604"/>
              <a:gd name="connsiteY0" fmla="*/ 20 h 3326473"/>
              <a:gd name="connsiteX1" fmla="*/ 1527725 w 2874604"/>
              <a:gd name="connsiteY1" fmla="*/ 61423 h 3326473"/>
              <a:gd name="connsiteX2" fmla="*/ 1635356 w 2874604"/>
              <a:gd name="connsiteY2" fmla="*/ 201083 h 3326473"/>
              <a:gd name="connsiteX3" fmla="*/ 1812758 w 2874604"/>
              <a:gd name="connsiteY3" fmla="*/ 967963 h 3326473"/>
              <a:gd name="connsiteX4" fmla="*/ 2136526 w 2874604"/>
              <a:gd name="connsiteY4" fmla="*/ 656543 h 3326473"/>
              <a:gd name="connsiteX5" fmla="*/ 2396669 w 2874604"/>
              <a:gd name="connsiteY5" fmla="*/ 474505 h 3326473"/>
              <a:gd name="connsiteX6" fmla="*/ 2628291 w 2874604"/>
              <a:gd name="connsiteY6" fmla="*/ 552859 h 3326473"/>
              <a:gd name="connsiteX7" fmla="*/ 2835591 w 2874604"/>
              <a:gd name="connsiteY7" fmla="*/ 750062 h 3326473"/>
              <a:gd name="connsiteX8" fmla="*/ 2800049 w 2874604"/>
              <a:gd name="connsiteY8" fmla="*/ 984252 h 3326473"/>
              <a:gd name="connsiteX9" fmla="*/ 2729404 w 2874604"/>
              <a:gd name="connsiteY9" fmla="*/ 1087431 h 3326473"/>
              <a:gd name="connsiteX10" fmla="*/ 2486813 w 2874604"/>
              <a:gd name="connsiteY10" fmla="*/ 1334974 h 3326473"/>
              <a:gd name="connsiteX11" fmla="*/ 2224099 w 2874604"/>
              <a:gd name="connsiteY11" fmla="*/ 1559826 h 3326473"/>
              <a:gd name="connsiteX12" fmla="*/ 2798485 w 2874604"/>
              <a:gd name="connsiteY12" fmla="*/ 1869294 h 3326473"/>
              <a:gd name="connsiteX13" fmla="*/ 2874604 w 2874604"/>
              <a:gd name="connsiteY13" fmla="*/ 1916765 h 3326473"/>
              <a:gd name="connsiteX14" fmla="*/ 2874604 w 2874604"/>
              <a:gd name="connsiteY14" fmla="*/ 2544508 h 3326473"/>
              <a:gd name="connsiteX15" fmla="*/ 2856095 w 2874604"/>
              <a:gd name="connsiteY15" fmla="*/ 2555939 h 3326473"/>
              <a:gd name="connsiteX16" fmla="*/ 2516153 w 2874604"/>
              <a:gd name="connsiteY16" fmla="*/ 2492568 h 3326473"/>
              <a:gd name="connsiteX17" fmla="*/ 1822916 w 2874604"/>
              <a:gd name="connsiteY17" fmla="*/ 2158780 h 3326473"/>
              <a:gd name="connsiteX18" fmla="*/ 2028149 w 2874604"/>
              <a:gd name="connsiteY18" fmla="*/ 2819911 h 3326473"/>
              <a:gd name="connsiteX19" fmla="*/ 2044323 w 2874604"/>
              <a:gd name="connsiteY19" fmla="*/ 3194701 h 3326473"/>
              <a:gd name="connsiteX20" fmla="*/ 1917762 w 2874604"/>
              <a:gd name="connsiteY20" fmla="*/ 3298821 h 3326473"/>
              <a:gd name="connsiteX21" fmla="*/ 1727324 w 2874604"/>
              <a:gd name="connsiteY21" fmla="*/ 3321766 h 3326473"/>
              <a:gd name="connsiteX22" fmla="*/ 1654798 w 2874604"/>
              <a:gd name="connsiteY22" fmla="*/ 3313116 h 3326473"/>
              <a:gd name="connsiteX23" fmla="*/ 1549048 w 2874604"/>
              <a:gd name="connsiteY23" fmla="*/ 3285285 h 3326473"/>
              <a:gd name="connsiteX24" fmla="*/ 1421295 w 2874604"/>
              <a:gd name="connsiteY24" fmla="*/ 3122934 h 3326473"/>
              <a:gd name="connsiteX25" fmla="*/ 1228474 w 2874604"/>
              <a:gd name="connsiteY25" fmla="*/ 2612935 h 3326473"/>
              <a:gd name="connsiteX26" fmla="*/ 1172996 w 2874604"/>
              <a:gd name="connsiteY26" fmla="*/ 2248676 h 3326473"/>
              <a:gd name="connsiteX27" fmla="*/ 939056 w 2874604"/>
              <a:gd name="connsiteY27" fmla="*/ 2423693 h 3326473"/>
              <a:gd name="connsiteX28" fmla="*/ 626508 w 2874604"/>
              <a:gd name="connsiteY28" fmla="*/ 2619773 h 3326473"/>
              <a:gd name="connsiteX29" fmla="*/ 403788 w 2874604"/>
              <a:gd name="connsiteY29" fmla="*/ 2679450 h 3326473"/>
              <a:gd name="connsiteX30" fmla="*/ 251713 w 2874604"/>
              <a:gd name="connsiteY30" fmla="*/ 2635949 h 3326473"/>
              <a:gd name="connsiteX31" fmla="*/ 84657 w 2874604"/>
              <a:gd name="connsiteY31" fmla="*/ 2484129 h 3326473"/>
              <a:gd name="connsiteX32" fmla="*/ 45791 w 2874604"/>
              <a:gd name="connsiteY32" fmla="*/ 2129460 h 3326473"/>
              <a:gd name="connsiteX33" fmla="*/ 188023 w 2874604"/>
              <a:gd name="connsiteY33" fmla="*/ 1979016 h 3326473"/>
              <a:gd name="connsiteX34" fmla="*/ 722351 w 2874604"/>
              <a:gd name="connsiteY34" fmla="*/ 1667344 h 3326473"/>
              <a:gd name="connsiteX35" fmla="*/ 357836 w 2874604"/>
              <a:gd name="connsiteY35" fmla="*/ 1512266 h 3326473"/>
              <a:gd name="connsiteX36" fmla="*/ 274778 w 2874604"/>
              <a:gd name="connsiteY36" fmla="*/ 1464313 h 3326473"/>
              <a:gd name="connsiteX37" fmla="*/ 211842 w 2874604"/>
              <a:gd name="connsiteY37" fmla="*/ 1439052 h 3326473"/>
              <a:gd name="connsiteX38" fmla="*/ 1031 w 2874604"/>
              <a:gd name="connsiteY38" fmla="*/ 1228747 h 3326473"/>
              <a:gd name="connsiteX39" fmla="*/ 53185 w 2874604"/>
              <a:gd name="connsiteY39" fmla="*/ 1004149 h 3326473"/>
              <a:gd name="connsiteX40" fmla="*/ 110729 w 2874604"/>
              <a:gd name="connsiteY40" fmla="*/ 904480 h 3326473"/>
              <a:gd name="connsiteX41" fmla="*/ 259982 w 2874604"/>
              <a:gd name="connsiteY41" fmla="*/ 780238 h 3326473"/>
              <a:gd name="connsiteX42" fmla="*/ 513356 w 2874604"/>
              <a:gd name="connsiteY42" fmla="*/ 782555 h 3326473"/>
              <a:gd name="connsiteX43" fmla="*/ 1053577 w 2874604"/>
              <a:gd name="connsiteY43" fmla="*/ 1016927 h 3326473"/>
              <a:gd name="connsiteX44" fmla="*/ 963247 w 2874604"/>
              <a:gd name="connsiteY44" fmla="*/ 732215 h 3326473"/>
              <a:gd name="connsiteX45" fmla="*/ 913850 w 2874604"/>
              <a:gd name="connsiteY45" fmla="*/ 338243 h 3326473"/>
              <a:gd name="connsiteX46" fmla="*/ 959923 w 2874604"/>
              <a:gd name="connsiteY46" fmla="*/ 143357 h 3326473"/>
              <a:gd name="connsiteX47" fmla="*/ 1204395 w 2874604"/>
              <a:gd name="connsiteY47" fmla="*/ 7643 h 3326473"/>
              <a:gd name="connsiteX48" fmla="*/ 1299987 w 2874604"/>
              <a:gd name="connsiteY48" fmla="*/ 20 h 33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874604" h="3326473">
                <a:moveTo>
                  <a:pt x="1299987" y="20"/>
                </a:moveTo>
                <a:cubicBezTo>
                  <a:pt x="1390374" y="812"/>
                  <a:pt x="1465431" y="25458"/>
                  <a:pt x="1527725" y="61423"/>
                </a:cubicBezTo>
                <a:cubicBezTo>
                  <a:pt x="1594172" y="99785"/>
                  <a:pt x="1617804" y="135578"/>
                  <a:pt x="1635356" y="201083"/>
                </a:cubicBezTo>
                <a:cubicBezTo>
                  <a:pt x="1812758" y="967963"/>
                  <a:pt x="1812758" y="967963"/>
                  <a:pt x="1812758" y="967963"/>
                </a:cubicBezTo>
                <a:cubicBezTo>
                  <a:pt x="2136526" y="656543"/>
                  <a:pt x="2136526" y="656543"/>
                  <a:pt x="2136526" y="656543"/>
                </a:cubicBezTo>
                <a:cubicBezTo>
                  <a:pt x="2229864" y="533242"/>
                  <a:pt x="2314551" y="482467"/>
                  <a:pt x="2396669" y="474505"/>
                </a:cubicBezTo>
                <a:cubicBezTo>
                  <a:pt x="2478786" y="466544"/>
                  <a:pt x="2558334" y="501395"/>
                  <a:pt x="2628291" y="552859"/>
                </a:cubicBezTo>
                <a:cubicBezTo>
                  <a:pt x="2731471" y="623503"/>
                  <a:pt x="2804938" y="688067"/>
                  <a:pt x="2835591" y="750062"/>
                </a:cubicBezTo>
                <a:cubicBezTo>
                  <a:pt x="2866244" y="812057"/>
                  <a:pt x="2857594" y="884583"/>
                  <a:pt x="2800049" y="984252"/>
                </a:cubicBezTo>
                <a:cubicBezTo>
                  <a:pt x="2771277" y="1034086"/>
                  <a:pt x="2752095" y="1067309"/>
                  <a:pt x="2729404" y="1087431"/>
                </a:cubicBezTo>
                <a:cubicBezTo>
                  <a:pt x="2687530" y="1140776"/>
                  <a:pt x="2681450" y="1170488"/>
                  <a:pt x="2486813" y="1334974"/>
                </a:cubicBezTo>
                <a:cubicBezTo>
                  <a:pt x="2282585" y="1516072"/>
                  <a:pt x="2331479" y="1488929"/>
                  <a:pt x="2224099" y="1559826"/>
                </a:cubicBezTo>
                <a:cubicBezTo>
                  <a:pt x="2798485" y="1869294"/>
                  <a:pt x="2798485" y="1869294"/>
                  <a:pt x="2798485" y="1869294"/>
                </a:cubicBezTo>
                <a:lnTo>
                  <a:pt x="2874604" y="1916765"/>
                </a:lnTo>
                <a:lnTo>
                  <a:pt x="2874604" y="2544508"/>
                </a:lnTo>
                <a:lnTo>
                  <a:pt x="2856095" y="2555939"/>
                </a:lnTo>
                <a:cubicBezTo>
                  <a:pt x="2790589" y="2573491"/>
                  <a:pt x="2675248" y="2562272"/>
                  <a:pt x="2516153" y="2492568"/>
                </a:cubicBezTo>
                <a:cubicBezTo>
                  <a:pt x="1822916" y="2158780"/>
                  <a:pt x="1822916" y="2158780"/>
                  <a:pt x="1822916" y="2158780"/>
                </a:cubicBezTo>
                <a:cubicBezTo>
                  <a:pt x="2028149" y="2819911"/>
                  <a:pt x="2028149" y="2819911"/>
                  <a:pt x="2028149" y="2819911"/>
                </a:cubicBezTo>
                <a:cubicBezTo>
                  <a:pt x="2096477" y="2970102"/>
                  <a:pt x="2101868" y="3095033"/>
                  <a:pt x="2044323" y="3194701"/>
                </a:cubicBezTo>
                <a:cubicBezTo>
                  <a:pt x="2015551" y="3244536"/>
                  <a:pt x="1970167" y="3284780"/>
                  <a:pt x="1917762" y="3298821"/>
                </a:cubicBezTo>
                <a:cubicBezTo>
                  <a:pt x="1855766" y="3329475"/>
                  <a:pt x="1799851" y="3330415"/>
                  <a:pt x="1727324" y="3321766"/>
                </a:cubicBezTo>
                <a:cubicBezTo>
                  <a:pt x="1714223" y="3325276"/>
                  <a:pt x="1684510" y="3319196"/>
                  <a:pt x="1654798" y="3313116"/>
                </a:cubicBezTo>
                <a:cubicBezTo>
                  <a:pt x="1611984" y="3310546"/>
                  <a:pt x="1569170" y="3307977"/>
                  <a:pt x="1549048" y="3285285"/>
                </a:cubicBezTo>
                <a:cubicBezTo>
                  <a:pt x="1502723" y="3269614"/>
                  <a:pt x="1458969" y="3211130"/>
                  <a:pt x="1421295" y="3122934"/>
                </a:cubicBezTo>
                <a:cubicBezTo>
                  <a:pt x="1374030" y="3051348"/>
                  <a:pt x="1311783" y="2871445"/>
                  <a:pt x="1228474" y="2612935"/>
                </a:cubicBezTo>
                <a:cubicBezTo>
                  <a:pt x="1173248" y="2459233"/>
                  <a:pt x="1176507" y="2261776"/>
                  <a:pt x="1172996" y="2248676"/>
                </a:cubicBezTo>
                <a:cubicBezTo>
                  <a:pt x="1137203" y="2272308"/>
                  <a:pt x="1020233" y="2359816"/>
                  <a:pt x="939056" y="2423693"/>
                </a:cubicBezTo>
                <a:cubicBezTo>
                  <a:pt x="899752" y="2434224"/>
                  <a:pt x="786292" y="2534834"/>
                  <a:pt x="626508" y="2619773"/>
                </a:cubicBezTo>
                <a:cubicBezTo>
                  <a:pt x="479825" y="2701201"/>
                  <a:pt x="508597" y="2651367"/>
                  <a:pt x="403788" y="2679450"/>
                </a:cubicBezTo>
                <a:cubicBezTo>
                  <a:pt x="364484" y="2689982"/>
                  <a:pt x="318159" y="2674311"/>
                  <a:pt x="251713" y="2635949"/>
                </a:cubicBezTo>
                <a:cubicBezTo>
                  <a:pt x="172165" y="2601097"/>
                  <a:pt x="128411" y="2542613"/>
                  <a:pt x="84657" y="2484129"/>
                </a:cubicBezTo>
                <a:cubicBezTo>
                  <a:pt x="658" y="2380262"/>
                  <a:pt x="-21345" y="2245741"/>
                  <a:pt x="45791" y="2129460"/>
                </a:cubicBezTo>
                <a:cubicBezTo>
                  <a:pt x="74563" y="2079626"/>
                  <a:pt x="119947" y="2039382"/>
                  <a:pt x="188023" y="1979016"/>
                </a:cubicBezTo>
                <a:cubicBezTo>
                  <a:pt x="501511" y="1838851"/>
                  <a:pt x="484900" y="1829260"/>
                  <a:pt x="722351" y="1667344"/>
                </a:cubicBezTo>
                <a:cubicBezTo>
                  <a:pt x="357836" y="1512266"/>
                  <a:pt x="357836" y="1512266"/>
                  <a:pt x="357836" y="1512266"/>
                </a:cubicBezTo>
                <a:cubicBezTo>
                  <a:pt x="337714" y="1489574"/>
                  <a:pt x="304491" y="1470393"/>
                  <a:pt x="274778" y="1464313"/>
                </a:cubicBezTo>
                <a:cubicBezTo>
                  <a:pt x="258166" y="1454723"/>
                  <a:pt x="228453" y="1448643"/>
                  <a:pt x="211842" y="1439052"/>
                </a:cubicBezTo>
                <a:cubicBezTo>
                  <a:pt x="78949" y="1362327"/>
                  <a:pt x="18583" y="1294253"/>
                  <a:pt x="1031" y="1228747"/>
                </a:cubicBezTo>
                <a:cubicBezTo>
                  <a:pt x="-3420" y="1159732"/>
                  <a:pt x="5230" y="1087206"/>
                  <a:pt x="53185" y="1004149"/>
                </a:cubicBezTo>
                <a:cubicBezTo>
                  <a:pt x="66286" y="1000638"/>
                  <a:pt x="72366" y="970926"/>
                  <a:pt x="110729" y="904480"/>
                </a:cubicBezTo>
                <a:cubicBezTo>
                  <a:pt x="139501" y="854645"/>
                  <a:pt x="184885" y="814401"/>
                  <a:pt x="259982" y="780238"/>
                </a:cubicBezTo>
                <a:cubicBezTo>
                  <a:pt x="335079" y="746074"/>
                  <a:pt x="420707" y="751213"/>
                  <a:pt x="513356" y="782555"/>
                </a:cubicBezTo>
                <a:cubicBezTo>
                  <a:pt x="1053577" y="1016927"/>
                  <a:pt x="1053577" y="1016927"/>
                  <a:pt x="1053577" y="1016927"/>
                </a:cubicBezTo>
                <a:cubicBezTo>
                  <a:pt x="1005372" y="889427"/>
                  <a:pt x="1008883" y="902528"/>
                  <a:pt x="963247" y="732215"/>
                </a:cubicBezTo>
                <a:cubicBezTo>
                  <a:pt x="927203" y="545290"/>
                  <a:pt x="905200" y="410769"/>
                  <a:pt x="913850" y="338243"/>
                </a:cubicBezTo>
                <a:cubicBezTo>
                  <a:pt x="918990" y="252616"/>
                  <a:pt x="931151" y="193191"/>
                  <a:pt x="959923" y="143357"/>
                </a:cubicBezTo>
                <a:cubicBezTo>
                  <a:pt x="994776" y="63810"/>
                  <a:pt x="1082974" y="26136"/>
                  <a:pt x="1204395" y="7643"/>
                </a:cubicBezTo>
                <a:cubicBezTo>
                  <a:pt x="1238026" y="2142"/>
                  <a:pt x="1269858" y="-245"/>
                  <a:pt x="1299987" y="2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B3A9D23-1C7D-4634-96FA-B09814A95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00" y="-2973684"/>
            <a:ext cx="12203500" cy="10142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67170A-CA20-4265-9406-DD30B1BE6DA6}"/>
              </a:ext>
            </a:extLst>
          </p:cNvPr>
          <p:cNvSpPr txBox="1"/>
          <p:nvPr/>
        </p:nvSpPr>
        <p:spPr>
          <a:xfrm>
            <a:off x="6279660" y="1449124"/>
            <a:ext cx="592384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g-BG" sz="4800" dirty="0"/>
              <a:t>Производство на биологични продукти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3D962-6B7F-4D8E-BDBB-49545967FDAC}"/>
              </a:ext>
            </a:extLst>
          </p:cNvPr>
          <p:cNvSpPr txBox="1"/>
          <p:nvPr/>
        </p:nvSpPr>
        <p:spPr>
          <a:xfrm>
            <a:off x="6666027" y="3639563"/>
            <a:ext cx="530273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/>
              <a:t>бързо развиващ се икономически сектор и основен фактор за устойчиво развитие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bg-BG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/>
              <a:t>висока степен на обществена значимост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bg-BG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/>
              <a:t>необходимост от инвестиции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3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28">
            <a:extLst>
              <a:ext uri="{FF2B5EF4-FFF2-40B4-BE49-F238E27FC236}">
                <a16:creationId xmlns:a16="http://schemas.microsoft.com/office/drawing/2014/main" id="{BDE63055-C438-4977-B234-872D73E6C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14BB7C2-0BA2-435F-9784-018D75E2C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/>
        </p:blipFill>
        <p:spPr>
          <a:xfrm>
            <a:off x="0" y="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7" name="Rectangle 30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852794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8F86B9-B71B-4BAC-B1AC-C6A25B2FD52D}"/>
              </a:ext>
            </a:extLst>
          </p:cNvPr>
          <p:cNvSpPr txBox="1"/>
          <p:nvPr/>
        </p:nvSpPr>
        <p:spPr>
          <a:xfrm>
            <a:off x="4342106" y="687287"/>
            <a:ext cx="3233721" cy="942392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4800" spc="-100" dirty="0">
              <a:latin typeface="Avenir Next LT Pro Light"/>
              <a:ea typeface="+mj-ea"/>
              <a:cs typeface="+mj-cs"/>
            </a:endParaRPr>
          </a:p>
        </p:txBody>
      </p:sp>
      <p:grpSp>
        <p:nvGrpSpPr>
          <p:cNvPr id="48" name="Group 3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13952" y="317452"/>
            <a:ext cx="2088038" cy="719230"/>
            <a:chOff x="4532666" y="505937"/>
            <a:chExt cx="2981730" cy="1027064"/>
          </a:xfrm>
        </p:grpSpPr>
        <p:sp>
          <p:nvSpPr>
            <p:cNvPr id="3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49" name="Group 3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5705" y="5503147"/>
            <a:ext cx="2117174" cy="588806"/>
            <a:chOff x="4549904" y="5078157"/>
            <a:chExt cx="3023338" cy="840818"/>
          </a:xfrm>
        </p:grpSpPr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18" name="Текстово поле 17">
            <a:extLst>
              <a:ext uri="{FF2B5EF4-FFF2-40B4-BE49-F238E27FC236}">
                <a16:creationId xmlns:a16="http://schemas.microsoft.com/office/drawing/2014/main" id="{A8EF6EFA-33ED-46FD-A4AF-44281119338E}"/>
              </a:ext>
            </a:extLst>
          </p:cNvPr>
          <p:cNvSpPr txBox="1"/>
          <p:nvPr/>
        </p:nvSpPr>
        <p:spPr>
          <a:xfrm>
            <a:off x="6312709" y="2746982"/>
            <a:ext cx="5599575" cy="2434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bg-BG" sz="1800" dirty="0">
                <a:solidFill>
                  <a:srgbClr val="FFFFFF"/>
                </a:solidFill>
                <a:ea typeface="+mn-lt"/>
                <a:cs typeface="+mn-lt"/>
              </a:rPr>
              <a:t>Връзка с глобалната продоволствена сигурност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FFFFFF"/>
                </a:solidFill>
                <a:ea typeface="+mn-lt"/>
                <a:cs typeface="+mn-lt"/>
              </a:rPr>
              <a:t>Агроекологичен подход</a:t>
            </a:r>
          </a:p>
          <a:p>
            <a:pPr algn="l">
              <a:lnSpc>
                <a:spcPct val="300000"/>
              </a:lnSpc>
              <a:spcBef>
                <a:spcPts val="0"/>
              </a:spcBef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2" name="Текстово поле 21">
            <a:extLst>
              <a:ext uri="{FF2B5EF4-FFF2-40B4-BE49-F238E27FC236}">
                <a16:creationId xmlns:a16="http://schemas.microsoft.com/office/drawing/2014/main" id="{EC6FD2BE-D76F-46C7-B475-ED550BCA1770}"/>
              </a:ext>
            </a:extLst>
          </p:cNvPr>
          <p:cNvSpPr txBox="1"/>
          <p:nvPr/>
        </p:nvSpPr>
        <p:spPr>
          <a:xfrm>
            <a:off x="6127118" y="1134352"/>
            <a:ext cx="55995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bg-BG" sz="4800" spc="-100" dirty="0">
                <a:latin typeface="Avenir Next LT Pro Light"/>
                <a:ea typeface="+mj-ea"/>
                <a:cs typeface="+mj-cs"/>
              </a:rPr>
              <a:t>Климатичните промени</a:t>
            </a:r>
            <a:endParaRPr lang="en-US" sz="4800" spc="-100" dirty="0">
              <a:latin typeface="Avenir Next LT Pro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617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66C96C0-C503-4689-9188-1B79F55F3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7DE328C-8533-48E3-BDD6-8F53764E2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390D9D2-CD1B-45D5-8B3B-6FF07D6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12191997" cy="2636837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3801" y="376156"/>
            <a:ext cx="7264398" cy="576000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bg-BG" sz="4800" dirty="0">
                <a:latin typeface="Avenir Next LT Pro"/>
                <a:ea typeface="+mj-lt"/>
                <a:cs typeface="+mj-lt"/>
              </a:rPr>
              <a:t>Биологичното производство по света и у нас</a:t>
            </a:r>
            <a:endParaRPr lang="en-US" sz="4800" dirty="0">
              <a:latin typeface="Avenir Next LT Pro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0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53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4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DD60BDB8-EFBE-4CFE-9109-2812B9822C1D}"/>
              </a:ext>
            </a:extLst>
          </p:cNvPr>
          <p:cNvSpPr txBox="1">
            <a:spLocks/>
          </p:cNvSpPr>
          <p:nvPr/>
        </p:nvSpPr>
        <p:spPr>
          <a:xfrm>
            <a:off x="731858" y="3828469"/>
            <a:ext cx="5001261" cy="1219439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900" dirty="0"/>
              <a:t>187 страни в света развиват биологично производство. Наблюдава се ръст от 61,1млн ха за последните 20 години.</a:t>
            </a:r>
            <a:endParaRPr lang="en-US" sz="19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2D9B65E-2CDE-42DB-A19E-29FEE53CD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306" y="3828469"/>
            <a:ext cx="5001261" cy="1219439"/>
          </a:xfrm>
          <a:solidFill>
            <a:srgbClr val="000000">
              <a:alpha val="50000"/>
            </a:srgbClr>
          </a:solidFill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algn="l"/>
            <a:r>
              <a:rPr lang="bg-BG" sz="2000" dirty="0">
                <a:solidFill>
                  <a:srgbClr val="FFFFFF"/>
                </a:solidFill>
              </a:rPr>
              <a:t>Налице е бавен ръст на биопроизводството в България. Страната ни е една от последните в ЕС по процент на обработвани по биологичен начин площи.</a:t>
            </a:r>
          </a:p>
        </p:txBody>
      </p:sp>
    </p:spTree>
    <p:extLst>
      <p:ext uri="{BB962C8B-B14F-4D97-AF65-F5344CB8AC3E}">
        <p14:creationId xmlns:p14="http://schemas.microsoft.com/office/powerpoint/2010/main" val="178046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66C96C0-C503-4689-9188-1B79F55F3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7DE328C-8533-48E3-BDD6-8F53764E2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390D9D2-CD1B-45D5-8B3B-6FF07D6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12191997" cy="2636837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154" y="367509"/>
            <a:ext cx="8669691" cy="448970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bg-BG" sz="4800" dirty="0">
                <a:latin typeface="Avenir Next LT Pro"/>
                <a:ea typeface="+mj-lt"/>
                <a:cs typeface="+mj-lt"/>
              </a:rPr>
              <a:t>Биологичното производство в Санданско-Петричката котловина</a:t>
            </a:r>
            <a:endParaRPr lang="en-US" sz="4800" dirty="0">
              <a:latin typeface="Avenir Next LT Pro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0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53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4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DD60BDB8-EFBE-4CFE-9109-2812B9822C1D}"/>
              </a:ext>
            </a:extLst>
          </p:cNvPr>
          <p:cNvSpPr txBox="1">
            <a:spLocks/>
          </p:cNvSpPr>
          <p:nvPr/>
        </p:nvSpPr>
        <p:spPr>
          <a:xfrm>
            <a:off x="586466" y="3828469"/>
            <a:ext cx="5001261" cy="1219439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900" dirty="0"/>
              <a:t>Община Петрич</a:t>
            </a:r>
            <a:endParaRPr lang="en-US" sz="1900" dirty="0"/>
          </a:p>
          <a:p>
            <a:r>
              <a:rPr lang="bg-BG" sz="1900" dirty="0"/>
              <a:t>12 биопроизводители на </a:t>
            </a:r>
            <a:r>
              <a:rPr lang="bg-BG" sz="1900" dirty="0">
                <a:effectLst/>
                <a:ea typeface="Calibri" panose="020F0502020204030204" pitchFamily="34" charset="0"/>
              </a:rPr>
              <a:t>домати, праскови, череши, бадеми и шипки</a:t>
            </a:r>
            <a:endParaRPr lang="en-US" sz="19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2D9B65E-2CDE-42DB-A19E-29FEE53CD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306" y="3828469"/>
            <a:ext cx="5001261" cy="1219439"/>
          </a:xfrm>
          <a:solidFill>
            <a:srgbClr val="000000">
              <a:alpha val="50000"/>
            </a:srgbClr>
          </a:solidFill>
        </p:spPr>
        <p:txBody>
          <a:bodyPr vert="horz" lIns="0" tIns="0" rIns="0" bIns="0" rtlCol="0" anchor="t"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bg-BG" sz="1900" dirty="0">
                <a:solidFill>
                  <a:srgbClr val="FFFFFF"/>
                </a:solidFill>
              </a:rPr>
              <a:t>Община Сандански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bg-BG" sz="1900" dirty="0">
                <a:solidFill>
                  <a:srgbClr val="FFFFFF"/>
                </a:solidFill>
              </a:rPr>
              <a:t>35 биопроизводители н</a:t>
            </a:r>
            <a:r>
              <a:rPr lang="bg-BG" sz="1900" dirty="0">
                <a:solidFill>
                  <a:schemeClr val="tx1"/>
                </a:solidFill>
              </a:rPr>
              <a:t>а </a:t>
            </a:r>
            <a:r>
              <a:rPr lang="bg-BG" sz="19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домати, краставици, грах, сливи, кайсии, нар, круши, грозде, бадеми, орехи, лешници и кестени</a:t>
            </a:r>
            <a:endParaRPr lang="bg-BG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4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28">
            <a:extLst>
              <a:ext uri="{FF2B5EF4-FFF2-40B4-BE49-F238E27FC236}">
                <a16:creationId xmlns:a16="http://schemas.microsoft.com/office/drawing/2014/main" id="{BDE63055-C438-4977-B234-872D73E6C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14BB7C2-0BA2-435F-9784-018D75E2C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-1" y="-2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7" name="Rectangle 30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852794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8F86B9-B71B-4BAC-B1AC-C6A25B2FD52D}"/>
              </a:ext>
            </a:extLst>
          </p:cNvPr>
          <p:cNvSpPr txBox="1"/>
          <p:nvPr/>
        </p:nvSpPr>
        <p:spPr>
          <a:xfrm>
            <a:off x="4342106" y="687287"/>
            <a:ext cx="3233721" cy="942392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4800" spc="-100" dirty="0">
              <a:latin typeface="Avenir Next LT Pro Light"/>
              <a:ea typeface="+mj-ea"/>
              <a:cs typeface="+mj-cs"/>
            </a:endParaRPr>
          </a:p>
        </p:txBody>
      </p:sp>
      <p:grpSp>
        <p:nvGrpSpPr>
          <p:cNvPr id="48" name="Group 3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13952" y="317452"/>
            <a:ext cx="2088038" cy="719230"/>
            <a:chOff x="4532666" y="505937"/>
            <a:chExt cx="2981730" cy="1027064"/>
          </a:xfrm>
        </p:grpSpPr>
        <p:sp>
          <p:nvSpPr>
            <p:cNvPr id="3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49" name="Group 3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5705" y="5503147"/>
            <a:ext cx="2117174" cy="588806"/>
            <a:chOff x="4549904" y="5078157"/>
            <a:chExt cx="3023338" cy="840818"/>
          </a:xfrm>
        </p:grpSpPr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18" name="Текстово поле 17">
            <a:extLst>
              <a:ext uri="{FF2B5EF4-FFF2-40B4-BE49-F238E27FC236}">
                <a16:creationId xmlns:a16="http://schemas.microsoft.com/office/drawing/2014/main" id="{A8EF6EFA-33ED-46FD-A4AF-44281119338E}"/>
              </a:ext>
            </a:extLst>
          </p:cNvPr>
          <p:cNvSpPr txBox="1"/>
          <p:nvPr/>
        </p:nvSpPr>
        <p:spPr>
          <a:xfrm>
            <a:off x="5941525" y="2746982"/>
            <a:ext cx="5970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bg-BG" sz="1800" dirty="0">
                <a:solidFill>
                  <a:srgbClr val="FFFFFF"/>
                </a:solidFill>
                <a:ea typeface="+mn-lt"/>
                <a:cs typeface="+mn-lt"/>
              </a:rPr>
              <a:t>Подходящи за отглеждане на ранни зеленчуци и плодове, както и за нетипични за страната ни плодове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0" name="Текстово поле 19">
            <a:extLst>
              <a:ext uri="{FF2B5EF4-FFF2-40B4-BE49-F238E27FC236}">
                <a16:creationId xmlns:a16="http://schemas.microsoft.com/office/drawing/2014/main" id="{BBBF9E82-E1CA-443B-B19D-E2491C688C29}"/>
              </a:ext>
            </a:extLst>
          </p:cNvPr>
          <p:cNvSpPr txBox="1"/>
          <p:nvPr/>
        </p:nvSpPr>
        <p:spPr>
          <a:xfrm>
            <a:off x="5941525" y="3866685"/>
            <a:ext cx="62017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bg-BG" sz="1800" dirty="0"/>
              <a:t>Голямата продължителност на </a:t>
            </a:r>
            <a:r>
              <a:rPr lang="bg-BG" sz="1800" dirty="0" err="1"/>
              <a:t>слънцетреенето</a:t>
            </a:r>
            <a:r>
              <a:rPr lang="bg-BG" sz="1800" dirty="0"/>
              <a:t> в съчетание с макроклиматичните фактори създава отлични условия за биопроизводство </a:t>
            </a:r>
            <a:endParaRPr lang="en-US" sz="1800" dirty="0"/>
          </a:p>
        </p:txBody>
      </p:sp>
      <p:sp>
        <p:nvSpPr>
          <p:cNvPr id="22" name="Текстово поле 21">
            <a:extLst>
              <a:ext uri="{FF2B5EF4-FFF2-40B4-BE49-F238E27FC236}">
                <a16:creationId xmlns:a16="http://schemas.microsoft.com/office/drawing/2014/main" id="{EC6FD2BE-D76F-46C7-B475-ED550BCA1770}"/>
              </a:ext>
            </a:extLst>
          </p:cNvPr>
          <p:cNvSpPr txBox="1"/>
          <p:nvPr/>
        </p:nvSpPr>
        <p:spPr>
          <a:xfrm>
            <a:off x="6127118" y="1134352"/>
            <a:ext cx="55995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bg-BG" sz="4800" spc="-100" dirty="0">
                <a:latin typeface="Avenir Next LT Pro Light"/>
                <a:ea typeface="+mj-ea"/>
                <a:cs typeface="+mj-cs"/>
              </a:rPr>
              <a:t>Климатични условия</a:t>
            </a:r>
            <a:endParaRPr lang="en-US" sz="4800" spc="-100" dirty="0">
              <a:latin typeface="Avenir Next LT Pro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53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66C96C0-C503-4689-9188-1B79F55F3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7DE328C-8533-48E3-BDD6-8F53764E2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1" b="8751"/>
          <a:stretch/>
        </p:blipFill>
        <p:spPr>
          <a:xfrm>
            <a:off x="-1" y="-22227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390D9D2-CD1B-45D5-8B3B-6FF07D6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12191997" cy="2636837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150" y="697411"/>
            <a:ext cx="9958854" cy="370760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bg-BG" sz="4800" dirty="0">
                <a:latin typeface="Avenir Next LT Pro Light"/>
                <a:ea typeface="+mj-lt"/>
                <a:cs typeface="+mj-lt"/>
              </a:rPr>
              <a:t>Водни ресурси и екологичен потенциал</a:t>
            </a:r>
            <a:endParaRPr lang="en-US" sz="4800" dirty="0">
              <a:latin typeface="Avenir Next LT Pro Light"/>
              <a:ea typeface="+mj-lt"/>
              <a:cs typeface="+mj-lt"/>
            </a:endParaRPr>
          </a:p>
          <a:p>
            <a:endParaRPr lang="en-US" sz="4800" dirty="0">
              <a:latin typeface="Avenir Next LT Pro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0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53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4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1C7F1F1-FB45-4211-96AC-AEB8D4ABBB8B}"/>
              </a:ext>
            </a:extLst>
          </p:cNvPr>
          <p:cNvSpPr txBox="1">
            <a:spLocks/>
          </p:cNvSpPr>
          <p:nvPr/>
        </p:nvSpPr>
        <p:spPr>
          <a:xfrm>
            <a:off x="362888" y="4373341"/>
            <a:ext cx="6679706" cy="748156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8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8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solidFill>
                  <a:srgbClr val="FFFFFF"/>
                </a:solidFill>
              </a:rPr>
              <a:t>Реките Струма и Струмешница страдат от превишено замърсяване с желязо.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A0074FF-EB17-4D37-9AE1-2810958BAA09}"/>
              </a:ext>
            </a:extLst>
          </p:cNvPr>
          <p:cNvSpPr txBox="1">
            <a:spLocks/>
          </p:cNvSpPr>
          <p:nvPr/>
        </p:nvSpPr>
        <p:spPr>
          <a:xfrm>
            <a:off x="362888" y="5652483"/>
            <a:ext cx="6689924" cy="925274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8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8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solidFill>
                  <a:srgbClr val="FFFFFF"/>
                </a:solidFill>
              </a:rPr>
              <a:t>Подземните води в землищата на Петрич, Кърналово и Първомай и тяхното замърсяване с нитрати е екологичен проблем, на който все още не е намерено трайно решение.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50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28">
            <a:extLst>
              <a:ext uri="{FF2B5EF4-FFF2-40B4-BE49-F238E27FC236}">
                <a16:creationId xmlns:a16="http://schemas.microsoft.com/office/drawing/2014/main" id="{BDE63055-C438-4977-B234-872D73E6C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14BB7C2-0BA2-435F-9784-018D75E2C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1" b="7801"/>
          <a:stretch/>
        </p:blipFill>
        <p:spPr>
          <a:xfrm>
            <a:off x="-1" y="-2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7" name="Rectangle 30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852794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8F86B9-B71B-4BAC-B1AC-C6A25B2FD52D}"/>
              </a:ext>
            </a:extLst>
          </p:cNvPr>
          <p:cNvSpPr txBox="1"/>
          <p:nvPr/>
        </p:nvSpPr>
        <p:spPr>
          <a:xfrm>
            <a:off x="4342106" y="687287"/>
            <a:ext cx="3233721" cy="942392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4800" spc="-100" dirty="0">
              <a:latin typeface="Avenir Next LT Pro Light"/>
              <a:ea typeface="+mj-ea"/>
              <a:cs typeface="+mj-cs"/>
            </a:endParaRPr>
          </a:p>
        </p:txBody>
      </p:sp>
      <p:grpSp>
        <p:nvGrpSpPr>
          <p:cNvPr id="48" name="Group 3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13952" y="317452"/>
            <a:ext cx="2088038" cy="719230"/>
            <a:chOff x="4532666" y="505937"/>
            <a:chExt cx="2981730" cy="1027064"/>
          </a:xfrm>
        </p:grpSpPr>
        <p:sp>
          <p:nvSpPr>
            <p:cNvPr id="3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49" name="Group 3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5705" y="5503147"/>
            <a:ext cx="2117174" cy="588806"/>
            <a:chOff x="4549904" y="5078157"/>
            <a:chExt cx="3023338" cy="840818"/>
          </a:xfrm>
        </p:grpSpPr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18" name="Текстово поле 17">
            <a:extLst>
              <a:ext uri="{FF2B5EF4-FFF2-40B4-BE49-F238E27FC236}">
                <a16:creationId xmlns:a16="http://schemas.microsoft.com/office/drawing/2014/main" id="{A8EF6EFA-33ED-46FD-A4AF-44281119338E}"/>
              </a:ext>
            </a:extLst>
          </p:cNvPr>
          <p:cNvSpPr txBox="1"/>
          <p:nvPr/>
        </p:nvSpPr>
        <p:spPr>
          <a:xfrm>
            <a:off x="5892796" y="2746982"/>
            <a:ext cx="6019489" cy="333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bg-BG" sz="1800" dirty="0">
                <a:solidFill>
                  <a:srgbClr val="FFFFFF"/>
                </a:solidFill>
              </a:rPr>
              <a:t>Недостиг на консултантски услуги</a:t>
            </a:r>
          </a:p>
          <a:p>
            <a:pPr marL="285750" indent="-285750" algn="l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FFFFFF"/>
                </a:solidFill>
              </a:rPr>
              <a:t>Липса на мотивация за разширяване на производството</a:t>
            </a:r>
          </a:p>
          <a:p>
            <a:pPr marL="285750" indent="-285750" algn="l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bg-BG" sz="1800" dirty="0">
                <a:solidFill>
                  <a:srgbClr val="FFFFFF"/>
                </a:solidFill>
              </a:rPr>
              <a:t>Затрудн</a:t>
            </a:r>
            <a:r>
              <a:rPr lang="bg-BG" dirty="0">
                <a:solidFill>
                  <a:srgbClr val="FFFFFF"/>
                </a:solidFill>
              </a:rPr>
              <a:t>ения при реализацията на производството</a:t>
            </a:r>
          </a:p>
          <a:p>
            <a:pPr marL="285750" indent="-285750" algn="l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bg-BG" sz="1800" dirty="0">
                <a:solidFill>
                  <a:srgbClr val="FFFFFF"/>
                </a:solidFill>
              </a:rPr>
              <a:t>Ограничен достъп до външни пазари</a:t>
            </a:r>
          </a:p>
          <a:p>
            <a:pPr algn="l">
              <a:lnSpc>
                <a:spcPct val="200000"/>
              </a:lnSpc>
              <a:spcBef>
                <a:spcPts val="0"/>
              </a:spcBef>
            </a:pPr>
            <a:endParaRPr lang="bg-BG" sz="1800" dirty="0">
              <a:solidFill>
                <a:srgbClr val="FFFFFF"/>
              </a:solidFill>
            </a:endParaRPr>
          </a:p>
          <a:p>
            <a:pPr marL="285750" indent="-285750" algn="l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2" name="Текстово поле 21">
            <a:extLst>
              <a:ext uri="{FF2B5EF4-FFF2-40B4-BE49-F238E27FC236}">
                <a16:creationId xmlns:a16="http://schemas.microsoft.com/office/drawing/2014/main" id="{EC6FD2BE-D76F-46C7-B475-ED550BCA1770}"/>
              </a:ext>
            </a:extLst>
          </p:cNvPr>
          <p:cNvSpPr txBox="1"/>
          <p:nvPr/>
        </p:nvSpPr>
        <p:spPr>
          <a:xfrm>
            <a:off x="5681408" y="1135525"/>
            <a:ext cx="64909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bg-BG" sz="4800" spc="-100" dirty="0">
                <a:latin typeface="Avenir Next LT Pro Light"/>
                <a:ea typeface="+mj-ea"/>
                <a:cs typeface="+mj-cs"/>
              </a:rPr>
              <a:t>Предизвикателства пред биопроизводителите </a:t>
            </a:r>
            <a:endParaRPr lang="en-US" sz="4800" spc="-100" dirty="0">
              <a:latin typeface="Avenir Next LT Pro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653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66C96C0-C503-4689-9188-1B79F55F3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F765C4D1-01EB-4C00-8181-7E07C8E2F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4275838" cy="713791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390D9D2-CD1B-45D5-8B3B-6FF07D6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12191997" cy="2636837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150" y="697411"/>
            <a:ext cx="9958854" cy="370760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bg-BG" sz="4800" dirty="0">
                <a:latin typeface="Avenir Next LT Pro Light"/>
                <a:ea typeface="+mj-lt"/>
                <a:cs typeface="+mj-lt"/>
              </a:rPr>
              <a:t>Възможностите пред Община Петрич</a:t>
            </a:r>
            <a:endParaRPr lang="en-US" sz="4800" dirty="0">
              <a:latin typeface="Avenir Next LT Pro Light"/>
              <a:ea typeface="+mj-lt"/>
              <a:cs typeface="+mj-lt"/>
            </a:endParaRPr>
          </a:p>
          <a:p>
            <a:endParaRPr lang="en-US" sz="4800" dirty="0">
              <a:latin typeface="Avenir Next LT Pro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0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53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4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1C7F1F1-FB45-4211-96AC-AEB8D4ABBB8B}"/>
              </a:ext>
            </a:extLst>
          </p:cNvPr>
          <p:cNvSpPr txBox="1">
            <a:spLocks/>
          </p:cNvSpPr>
          <p:nvPr/>
        </p:nvSpPr>
        <p:spPr>
          <a:xfrm>
            <a:off x="297574" y="3419239"/>
            <a:ext cx="4936900" cy="748156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8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8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solidFill>
                  <a:srgbClr val="FFFFFF"/>
                </a:solidFill>
              </a:rPr>
              <a:t>Отлични за биопроизводство климатични условия и инфраструктурни преимущества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A0074FF-EB17-4D37-9AE1-2810958BAA09}"/>
              </a:ext>
            </a:extLst>
          </p:cNvPr>
          <p:cNvSpPr txBox="1">
            <a:spLocks/>
          </p:cNvSpPr>
          <p:nvPr/>
        </p:nvSpPr>
        <p:spPr>
          <a:xfrm>
            <a:off x="297574" y="4497355"/>
            <a:ext cx="4936900" cy="745104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8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8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solidFill>
                  <a:srgbClr val="FFFFFF"/>
                </a:solidFill>
              </a:rPr>
              <a:t>Традиции и нагласи на производителите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BD7DF31-652F-46A8-9FCD-434BF0F36918}"/>
              </a:ext>
            </a:extLst>
          </p:cNvPr>
          <p:cNvSpPr txBox="1">
            <a:spLocks/>
          </p:cNvSpPr>
          <p:nvPr/>
        </p:nvSpPr>
        <p:spPr>
          <a:xfrm>
            <a:off x="297574" y="5519055"/>
            <a:ext cx="4936900" cy="971435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8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8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solidFill>
                  <a:srgbClr val="FFFFFF"/>
                </a:solidFill>
              </a:rPr>
              <a:t>Стъпки към увеличаване на биопроизводителите и обработваните по биологичен начин земеделски земи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37102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AnalogousFromRegularSeedLeftStep">
      <a:dk1>
        <a:srgbClr val="000000"/>
      </a:dk1>
      <a:lt1>
        <a:srgbClr val="FFFFFF"/>
      </a:lt1>
      <a:dk2>
        <a:srgbClr val="321C1D"/>
      </a:dk2>
      <a:lt2>
        <a:srgbClr val="F0F2F3"/>
      </a:lt2>
      <a:accent1>
        <a:srgbClr val="DC8734"/>
      </a:accent1>
      <a:accent2>
        <a:srgbClr val="CA3022"/>
      </a:accent2>
      <a:accent3>
        <a:srgbClr val="DC346C"/>
      </a:accent3>
      <a:accent4>
        <a:srgbClr val="CA22A0"/>
      </a:accent4>
      <a:accent5>
        <a:srgbClr val="BF34DC"/>
      </a:accent5>
      <a:accent6>
        <a:srgbClr val="6925CB"/>
      </a:accent6>
      <a:hlink>
        <a:srgbClr val="3F7FBF"/>
      </a:hlink>
      <a:folHlink>
        <a:srgbClr val="7F7F7F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2925</TotalTime>
  <Words>309</Words>
  <Application>Microsoft Office PowerPoint</Application>
  <PresentationFormat>Широк екран</PresentationFormat>
  <Paragraphs>44</Paragraphs>
  <Slides>9</Slides>
  <Notes>9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9</vt:i4>
      </vt:variant>
    </vt:vector>
  </HeadingPairs>
  <TitlesOfParts>
    <vt:vector size="17" baseType="lpstr">
      <vt:lpstr>Arial</vt:lpstr>
      <vt:lpstr>Avenir Next LT Pro</vt:lpstr>
      <vt:lpstr>Avenir Next LT Pro Light</vt:lpstr>
      <vt:lpstr>Calibri</vt:lpstr>
      <vt:lpstr>Rockwell Nova Light</vt:lpstr>
      <vt:lpstr>The Hand Extrablack</vt:lpstr>
      <vt:lpstr>Wingdings</vt:lpstr>
      <vt:lpstr>BlobVTI</vt:lpstr>
      <vt:lpstr>Презентация на PowerPoint</vt:lpstr>
      <vt:lpstr>Презентация на PowerPoint</vt:lpstr>
      <vt:lpstr>Презентация на PowerPoint</vt:lpstr>
      <vt:lpstr>Биологичното производство по света и у нас</vt:lpstr>
      <vt:lpstr>Биологичното производство в Санданско-Петричката котловина</vt:lpstr>
      <vt:lpstr>Презентация на PowerPoint</vt:lpstr>
      <vt:lpstr>Водни ресурси и екологичен потенциал </vt:lpstr>
      <vt:lpstr>Презентация на PowerPoint</vt:lpstr>
      <vt:lpstr>Възможностите пред Община Петрич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Станислав Бакалов</cp:lastModifiedBy>
  <cp:revision>44</cp:revision>
  <dcterms:created xsi:type="dcterms:W3CDTF">2021-02-08T13:33:31Z</dcterms:created>
  <dcterms:modified xsi:type="dcterms:W3CDTF">2021-04-18T18:13:32Z</dcterms:modified>
</cp:coreProperties>
</file>